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52" r:id="rId5"/>
    <p:sldMasterId id="2147483654" r:id="rId6"/>
    <p:sldMasterId id="2147483656" r:id="rId7"/>
    <p:sldMasterId id="2147483658" r:id="rId8"/>
    <p:sldMasterId id="2147483660" r:id="rId9"/>
    <p:sldMasterId id="2147483662" r:id="rId10"/>
    <p:sldMasterId id="2147484816" r:id="rId11"/>
    <p:sldMasterId id="2147484829" r:id="rId12"/>
  </p:sldMasterIdLst>
  <p:notesMasterIdLst>
    <p:notesMasterId r:id="rId23"/>
  </p:notesMasterIdLst>
  <p:handoutMasterIdLst>
    <p:handoutMasterId r:id="rId24"/>
  </p:handoutMasterIdLst>
  <p:sldIdLst>
    <p:sldId id="370" r:id="rId13"/>
    <p:sldId id="377" r:id="rId14"/>
    <p:sldId id="358" r:id="rId15"/>
    <p:sldId id="371" r:id="rId16"/>
    <p:sldId id="372" r:id="rId17"/>
    <p:sldId id="373" r:id="rId18"/>
    <p:sldId id="374" r:id="rId19"/>
    <p:sldId id="378" r:id="rId20"/>
    <p:sldId id="375" r:id="rId21"/>
    <p:sldId id="376" r:id="rId22"/>
  </p:sldIdLst>
  <p:sldSz cx="9144000" cy="5143500" type="screen16x9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79"/>
    <a:srgbClr val="F28A00"/>
    <a:srgbClr val="CACA1C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1A0FFF-BBB3-9156-4504-49CDD52E08C0}" v="12" dt="2022-03-25T11:50:31.758"/>
    <p1510:client id="{5EA66019-CCE5-F63C-EB7A-71A74765A77C}" v="7" dt="2022-03-24T12:00:37.612"/>
    <p1510:client id="{733D0886-32B3-4863-8AD1-EE26E1273E86}" v="638" dt="2022-11-08T07:57:12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9AC589D-9CBC-418C-A82E-6A48BDB5ABCE}" type="datetimeFigureOut">
              <a:rPr lang="sv-FI"/>
              <a:pPr>
                <a:defRPr/>
              </a:pPr>
              <a:t>08-11-2022</a:t>
            </a:fld>
            <a:endParaRPr lang="sv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sv-FI"/>
              <a:t>Copyright Hanken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B55C06-2EFB-40EC-8A2C-3559876B6DEC}" type="slidenum">
              <a:rPr lang="sv-FI"/>
              <a:pPr>
                <a:defRPr/>
              </a:pPr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759770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sv-FI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sv-FI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 noProof="0"/>
              <a:t>Klicka här för att ändra format på bakgrundstexten</a:t>
            </a:r>
          </a:p>
          <a:p>
            <a:pPr lvl="1"/>
            <a:r>
              <a:rPr lang="en-US" altLang="sv-FI" noProof="0"/>
              <a:t>Nivå två</a:t>
            </a:r>
          </a:p>
          <a:p>
            <a:pPr lvl="2"/>
            <a:r>
              <a:rPr lang="en-US" altLang="sv-FI" noProof="0"/>
              <a:t>Nivå tre</a:t>
            </a:r>
          </a:p>
          <a:p>
            <a:pPr lvl="3"/>
            <a:r>
              <a:rPr lang="en-US" altLang="sv-FI" noProof="0"/>
              <a:t>Nivå fyra</a:t>
            </a:r>
          </a:p>
          <a:p>
            <a:pPr lvl="4"/>
            <a:r>
              <a:rPr lang="en-US" altLang="sv-FI" noProof="0"/>
              <a:t>Nivå fem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sv-FI"/>
              <a:t>Copyright Hanken</a:t>
            </a: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C03CBA-3857-4197-9516-8BD16E3848D9}" type="slidenum">
              <a:rPr lang="en-US" altLang="sv-FI"/>
              <a:pPr>
                <a:defRPr/>
              </a:pPr>
              <a:t>‹#›</a:t>
            </a:fld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6257540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251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03CBA-3857-4197-9516-8BD16E3848D9}" type="slidenum">
              <a:rPr lang="en-US" altLang="sv-FI" smtClean="0"/>
              <a:pPr>
                <a:defRPr/>
              </a:pPr>
              <a:t>2</a:t>
            </a:fld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99778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C03CBA-3857-4197-9516-8BD16E3848D9}" type="slidenum">
              <a:rPr lang="en-US" altLang="sv-FI" smtClean="0"/>
              <a:pPr>
                <a:defRPr/>
              </a:pPr>
              <a:t>3</a:t>
            </a:fld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25714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2.jpeg"/><Relationship Id="rId4" Type="http://schemas.openxmlformats.org/officeDocument/2006/relationships/image" Target="../media/image6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17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pic>
        <p:nvPicPr>
          <p:cNvPr id="7" name="Picture 7" descr="fär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6827" y="1683544"/>
            <a:ext cx="6696075" cy="834629"/>
          </a:xfrm>
        </p:spPr>
        <p:txBody>
          <a:bodyPr anchor="t"/>
          <a:lstStyle>
            <a:lvl1pPr>
              <a:lnSpc>
                <a:spcPts val="3800"/>
              </a:lnSpc>
              <a:defRPr i="0"/>
            </a:lvl1pPr>
          </a:lstStyle>
          <a:p>
            <a:pPr lvl="0"/>
            <a:r>
              <a:rPr lang="en-US" altLang="sv-FI" noProof="0"/>
              <a:t>Klicka här för att ändra format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7" y="2733675"/>
            <a:ext cx="6677025" cy="1314450"/>
          </a:xfrm>
        </p:spPr>
        <p:txBody>
          <a:bodyPr/>
          <a:lstStyle>
            <a:lvl1pPr marL="0" indent="0">
              <a:lnSpc>
                <a:spcPts val="3800"/>
              </a:lnSpc>
              <a:buFont typeface="Georgia" pitchFamily="18" charset="0"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sv-FI" noProof="0"/>
              <a:t>Klicka här för att ändra format på underrubrik i bakgrunden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680000"/>
            <a:ext cx="27235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3401086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DE13368-09FB-40EF-BBEB-229D687F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838201"/>
            <a:ext cx="3528843" cy="51792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639E7EDF-F72F-4364-A321-09BB3EA71B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2886" y="1578769"/>
            <a:ext cx="3528842" cy="3045619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AAEBC2-AD7F-4479-BE70-6825BE1F78A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5E852A-1E9D-487A-8B07-89024B0EFF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44616" y="1"/>
            <a:ext cx="4599384" cy="51434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pic>
        <p:nvPicPr>
          <p:cNvPr id="4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A10B3478-8931-4F11-A58B-7128CDB90B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79207"/>
            <a:ext cx="754441" cy="12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219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B6E7A1-BF71-4F46-B0EE-688B07BC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838201"/>
            <a:ext cx="3528843" cy="51792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886" y="1578769"/>
            <a:ext cx="3528842" cy="3045619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C7CE8D5-22A5-43C9-BB78-FA915448CF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44616" y="1"/>
            <a:ext cx="4599384" cy="51434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2ECE7-BDD9-469D-AB39-EA2CCD689DE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7EB36EAC-2555-4059-B80A-37628D6406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79207"/>
            <a:ext cx="754441" cy="12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324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 and multi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186B041-E0E9-42F2-95E1-10436D2A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838201"/>
            <a:ext cx="3528843" cy="51792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886" y="1578769"/>
            <a:ext cx="3528842" cy="3045619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C03CB-4DB7-4DC5-87E7-782EE73DE83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44616" y="0"/>
            <a:ext cx="4599385" cy="514349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2C327-2451-4173-AAEB-CB95A732D02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C4992289-0594-4FE9-884E-80417D32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79207"/>
            <a:ext cx="754441" cy="12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302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8CF4742-2DB4-4D2F-BF83-68F45E309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947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D5E9C91-C263-4367-86AB-31C173CB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9399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/Vision - e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uit&#10;&#10;Description automatically generated">
            <a:extLst>
              <a:ext uri="{FF2B5EF4-FFF2-40B4-BE49-F238E27FC236}">
                <a16:creationId xmlns:a16="http://schemas.microsoft.com/office/drawing/2014/main" id="{A6926F0C-9AC3-475A-95DC-6FF5526BA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858" cy="514350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31FEE0A-952C-4D2A-AE93-728B3834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8519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/Vision - Sw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92F2209-C277-4937-B95D-A9943C23F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858" cy="5143500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473FF7C-AC0D-4224-A5DC-C33EFAD1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1209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/>
              <a:t>Click here and insert picture from Ribbon Insert and button Pictures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589843-B4CC-4943-BF88-4FE0FF826C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7296" y="1211094"/>
            <a:ext cx="2152245" cy="3698944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337013" y="1900493"/>
            <a:ext cx="6469976" cy="994172"/>
          </a:xfrm>
        </p:spPr>
        <p:txBody>
          <a:bodyPr anchor="b"/>
          <a:lstStyle>
            <a:lvl1pPr algn="l">
              <a:defRPr sz="405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DAE3-EE16-43F6-AB44-40B0F6D05EE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8E29EB19-3524-4F89-A71E-F1CE4263A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0" y="209045"/>
            <a:ext cx="508604" cy="4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7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/>
              <a:t>Click here and insert picture from Ribbon Insert and button Pictures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36F431-276D-4B5A-BC9C-BB4AC374F0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19985" y="0"/>
            <a:ext cx="1624015" cy="332041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D6966-6030-47B5-96DF-EE773997E9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337013" y="1900493"/>
            <a:ext cx="6469976" cy="994172"/>
          </a:xfrm>
        </p:spPr>
        <p:txBody>
          <a:bodyPr anchor="b"/>
          <a:lstStyle>
            <a:lvl1pPr algn="l">
              <a:defRPr sz="405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2810739B-BC2D-4D5E-9F10-709F39DA1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0" y="209045"/>
            <a:ext cx="508604" cy="4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478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Pink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byggnad, kupol, bord&#10;&#10;Automatiskt genererad beskrivning">
            <a:extLst>
              <a:ext uri="{FF2B5EF4-FFF2-40B4-BE49-F238E27FC236}">
                <a16:creationId xmlns:a16="http://schemas.microsoft.com/office/drawing/2014/main" id="{88859D97-3B14-4FEE-A5C2-A2AD6CA81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94" y="2894666"/>
            <a:ext cx="1743075" cy="22826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E1B025-29BE-4119-9343-E5708116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13" y="1900493"/>
            <a:ext cx="6469976" cy="994172"/>
          </a:xfrm>
        </p:spPr>
        <p:txBody>
          <a:bodyPr anchor="b"/>
          <a:lstStyle>
            <a:lvl1pPr algn="l">
              <a:defRPr sz="405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FF8F00-3F7E-4D56-86A5-579631DD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56350FD-4B55-4F95-A900-D1D891553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0" y="209045"/>
            <a:ext cx="508604" cy="4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66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byggnad, vaxkaka, fönster&#10;&#10;Automatiskt genererad beskrivning">
            <a:extLst>
              <a:ext uri="{FF2B5EF4-FFF2-40B4-BE49-F238E27FC236}">
                <a16:creationId xmlns:a16="http://schemas.microsoft.com/office/drawing/2014/main" id="{368D4227-4F6B-4C0D-8FC8-4E1D85BDB7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69" y="149666"/>
            <a:ext cx="2704789" cy="44434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6302BB-F292-4366-A34D-D39E508D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13" y="1900493"/>
            <a:ext cx="6469976" cy="994172"/>
          </a:xfrm>
        </p:spPr>
        <p:txBody>
          <a:bodyPr anchor="b"/>
          <a:lstStyle>
            <a:lvl1pPr algn="l">
              <a:defRPr sz="405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EFE1F-7E80-4E11-9BC1-3CAB4C7A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AE986A63-6AC0-4838-B9B2-9C897AF25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0" y="209045"/>
            <a:ext cx="508604" cy="4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7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2" y="44053"/>
            <a:ext cx="1744663" cy="4471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5" y="44053"/>
            <a:ext cx="5081587" cy="4471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6377356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axkaka&#10;&#10;Automatiskt genererad beskrivning">
            <a:extLst>
              <a:ext uri="{FF2B5EF4-FFF2-40B4-BE49-F238E27FC236}">
                <a16:creationId xmlns:a16="http://schemas.microsoft.com/office/drawing/2014/main" id="{9FFAD8EE-EF61-4E0C-B4CF-77DABA854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/>
          <a:stretch/>
        </p:blipFill>
        <p:spPr>
          <a:xfrm>
            <a:off x="6993730" y="1368311"/>
            <a:ext cx="2150270" cy="37751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E9CA18-CBE3-4914-BCF6-1CC1EB85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013" y="1900493"/>
            <a:ext cx="6469976" cy="994172"/>
          </a:xfrm>
        </p:spPr>
        <p:txBody>
          <a:bodyPr anchor="b"/>
          <a:lstStyle>
            <a:lvl1pPr algn="l">
              <a:defRPr sz="405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8B619-9DB8-4589-803B-9543F3BE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7989F16E-FC20-40D8-98D9-832104F85C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0" y="209045"/>
            <a:ext cx="508604" cy="4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73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7" y="44053"/>
            <a:ext cx="6069013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210300" y="48244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200651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17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pic>
        <p:nvPicPr>
          <p:cNvPr id="7" name="Picture 7" descr="fär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6827" y="1683544"/>
            <a:ext cx="6696075" cy="834629"/>
          </a:xfrm>
        </p:spPr>
        <p:txBody>
          <a:bodyPr anchor="t"/>
          <a:lstStyle>
            <a:lvl1pPr>
              <a:lnSpc>
                <a:spcPts val="3800"/>
              </a:lnSpc>
              <a:defRPr i="0"/>
            </a:lvl1pPr>
          </a:lstStyle>
          <a:p>
            <a:pPr lvl="0"/>
            <a:r>
              <a:rPr lang="en-US" altLang="sv-FI" noProof="0"/>
              <a:t>Klicka här för att ändra format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7" y="2733675"/>
            <a:ext cx="6677025" cy="1314450"/>
          </a:xfrm>
        </p:spPr>
        <p:txBody>
          <a:bodyPr/>
          <a:lstStyle>
            <a:lvl1pPr marL="0" indent="0">
              <a:lnSpc>
                <a:spcPts val="3800"/>
              </a:lnSpc>
              <a:buFont typeface="Georgia" pitchFamily="18" charset="0"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sv-FI" noProof="0"/>
              <a:t>Klicka här för att ändra format på underrubrik i bakgrunden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680000"/>
            <a:ext cx="27235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3711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34995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19515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198741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686090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27458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381470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664165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577728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52874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2" y="44053"/>
            <a:ext cx="1744663" cy="4471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5" y="44053"/>
            <a:ext cx="5081587" cy="4471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14677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17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pic>
        <p:nvPicPr>
          <p:cNvPr id="7" name="Picture 7" descr="fär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6827" y="1683544"/>
            <a:ext cx="6696075" cy="834629"/>
          </a:xfrm>
        </p:spPr>
        <p:txBody>
          <a:bodyPr anchor="t"/>
          <a:lstStyle>
            <a:lvl1pPr>
              <a:lnSpc>
                <a:spcPts val="3800"/>
              </a:lnSpc>
              <a:defRPr i="0"/>
            </a:lvl1pPr>
          </a:lstStyle>
          <a:p>
            <a:pPr lvl="0"/>
            <a:r>
              <a:rPr lang="en-US" altLang="sv-FI" noProof="0"/>
              <a:t>Klicka här för att ändra format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7" y="2733675"/>
            <a:ext cx="6677025" cy="1314450"/>
          </a:xfrm>
        </p:spPr>
        <p:txBody>
          <a:bodyPr/>
          <a:lstStyle>
            <a:lvl1pPr marL="0" indent="0">
              <a:lnSpc>
                <a:spcPts val="3800"/>
              </a:lnSpc>
              <a:buFont typeface="Georgia" pitchFamily="18" charset="0"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sv-FI" noProof="0"/>
              <a:t>Klicka här för att ändra format på underrubrik i bakgrunden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680000"/>
            <a:ext cx="27235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147912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119972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176334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774034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52434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274637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947597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23583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577050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317711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2" y="44053"/>
            <a:ext cx="1744663" cy="4471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5" y="44053"/>
            <a:ext cx="5081587" cy="4471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869395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17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pic>
        <p:nvPicPr>
          <p:cNvPr id="7" name="Picture 7" descr="fär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6827" y="1683544"/>
            <a:ext cx="6696075" cy="834629"/>
          </a:xfrm>
        </p:spPr>
        <p:txBody>
          <a:bodyPr anchor="t"/>
          <a:lstStyle>
            <a:lvl1pPr>
              <a:lnSpc>
                <a:spcPts val="3800"/>
              </a:lnSpc>
              <a:defRPr i="0"/>
            </a:lvl1pPr>
          </a:lstStyle>
          <a:p>
            <a:pPr lvl="0"/>
            <a:r>
              <a:rPr lang="en-US" altLang="sv-FI" noProof="0"/>
              <a:t>Klicka här för att ändra format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7" y="2733675"/>
            <a:ext cx="6677025" cy="1314450"/>
          </a:xfrm>
        </p:spPr>
        <p:txBody>
          <a:bodyPr/>
          <a:lstStyle>
            <a:lvl1pPr marL="0" indent="0">
              <a:lnSpc>
                <a:spcPts val="3800"/>
              </a:lnSpc>
              <a:buFont typeface="Georgia" pitchFamily="18" charset="0"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sv-FI" noProof="0"/>
              <a:t>Klicka här för att ändra format på underrubrik i bakgrunden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680000"/>
            <a:ext cx="27235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3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57497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51118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450461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58767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209333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76713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233895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632979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18444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134146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2" y="44053"/>
            <a:ext cx="1744663" cy="4471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5" y="44053"/>
            <a:ext cx="5081587" cy="4471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632376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17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pic>
        <p:nvPicPr>
          <p:cNvPr id="7" name="Picture 7" descr="fär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6827" y="1683544"/>
            <a:ext cx="6696075" cy="834629"/>
          </a:xfrm>
        </p:spPr>
        <p:txBody>
          <a:bodyPr anchor="t"/>
          <a:lstStyle>
            <a:lvl1pPr>
              <a:lnSpc>
                <a:spcPts val="3800"/>
              </a:lnSpc>
              <a:defRPr i="0"/>
            </a:lvl1pPr>
          </a:lstStyle>
          <a:p>
            <a:pPr lvl="0"/>
            <a:r>
              <a:rPr lang="en-US" altLang="sv-FI" noProof="0"/>
              <a:t>Klicka här för att ändra format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7" y="2733675"/>
            <a:ext cx="6677025" cy="1314450"/>
          </a:xfrm>
        </p:spPr>
        <p:txBody>
          <a:bodyPr/>
          <a:lstStyle>
            <a:lvl1pPr marL="0" indent="0">
              <a:lnSpc>
                <a:spcPts val="3800"/>
              </a:lnSpc>
              <a:buFont typeface="Georgia" pitchFamily="18" charset="0"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sv-FI" noProof="0"/>
              <a:t>Klicka här för att ändra format på underrubrik i bakgrunden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680000"/>
            <a:ext cx="27235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92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193104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883006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8214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456753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00026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499092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268293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0917168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0586762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353376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2" y="44053"/>
            <a:ext cx="1744663" cy="4471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5" y="44053"/>
            <a:ext cx="5081587" cy="4471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607175" y="4786313"/>
            <a:ext cx="2376488" cy="161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472887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1766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pic>
        <p:nvPicPr>
          <p:cNvPr id="7" name="Picture 7" descr="fär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6827" y="1683544"/>
            <a:ext cx="6696075" cy="834629"/>
          </a:xfrm>
        </p:spPr>
        <p:txBody>
          <a:bodyPr anchor="t"/>
          <a:lstStyle>
            <a:lvl1pPr>
              <a:lnSpc>
                <a:spcPts val="3800"/>
              </a:lnSpc>
              <a:defRPr i="0"/>
            </a:lvl1pPr>
          </a:lstStyle>
          <a:p>
            <a:pPr lvl="0"/>
            <a:r>
              <a:rPr lang="en-US" altLang="sv-FI" noProof="0"/>
              <a:t>Klicka här för att ändra format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7" y="2733675"/>
            <a:ext cx="6677025" cy="1314450"/>
          </a:xfrm>
        </p:spPr>
        <p:txBody>
          <a:bodyPr/>
          <a:lstStyle>
            <a:lvl1pPr marL="0" indent="0">
              <a:lnSpc>
                <a:spcPts val="3800"/>
              </a:lnSpc>
              <a:buFont typeface="Georgia" pitchFamily="18" charset="0"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sv-FI" noProof="0"/>
              <a:t>Klicka här för att ändra format på underrubrik i bakgrunden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680000"/>
            <a:ext cx="27235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905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5671886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96879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3487393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466781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974999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6832692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554877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663235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310985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9078378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2" y="44053"/>
            <a:ext cx="1744663" cy="4471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5" y="44053"/>
            <a:ext cx="5081587" cy="4471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6722906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60176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pic>
        <p:nvPicPr>
          <p:cNvPr id="7" name="Picture 7" descr="fär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6827" y="1683544"/>
            <a:ext cx="6696075" cy="834629"/>
          </a:xfrm>
        </p:spPr>
        <p:txBody>
          <a:bodyPr anchor="t"/>
          <a:lstStyle>
            <a:lvl1pPr>
              <a:lnSpc>
                <a:spcPts val="3800"/>
              </a:lnSpc>
              <a:defRPr i="0"/>
            </a:lvl1pPr>
          </a:lstStyle>
          <a:p>
            <a:pPr lvl="0"/>
            <a:r>
              <a:rPr lang="en-US" altLang="sv-FI" noProof="0"/>
              <a:t>Klicka här för att ändra format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7" y="2733675"/>
            <a:ext cx="6677025" cy="1314450"/>
          </a:xfrm>
        </p:spPr>
        <p:txBody>
          <a:bodyPr/>
          <a:lstStyle>
            <a:lvl1pPr marL="0" indent="0">
              <a:lnSpc>
                <a:spcPts val="3800"/>
              </a:lnSpc>
              <a:buFont typeface="Georgia" pitchFamily="18" charset="0"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sv-FI" noProof="0"/>
              <a:t>Klicka här för att ändra format på underrubrik i bakgrunden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680000"/>
            <a:ext cx="27235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62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766304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2894508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4536425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758961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881426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273826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0691452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271836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272822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23106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2" y="44053"/>
            <a:ext cx="1744663" cy="4471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5" y="44053"/>
            <a:ext cx="5081587" cy="4471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309445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0"/>
            <a:ext cx="9144000" cy="460176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v-FI" altLang="sv-FI"/>
          </a:p>
        </p:txBody>
      </p:sp>
      <p:pic>
        <p:nvPicPr>
          <p:cNvPr id="5" name="Picture 13" descr="fär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66827" y="1683544"/>
            <a:ext cx="6696075" cy="834629"/>
          </a:xfrm>
        </p:spPr>
        <p:txBody>
          <a:bodyPr anchor="t"/>
          <a:lstStyle>
            <a:lvl1pPr>
              <a:lnSpc>
                <a:spcPts val="3800"/>
              </a:lnSpc>
              <a:defRPr i="0">
                <a:solidFill>
                  <a:srgbClr val="FFFFFF"/>
                </a:solidFill>
              </a:defRPr>
            </a:lvl1pPr>
          </a:lstStyle>
          <a:p>
            <a:r>
              <a:rPr lang="en-GB"/>
              <a:t>Klicka här för att ändra format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7" y="2733675"/>
            <a:ext cx="6677025" cy="1314450"/>
          </a:xfrm>
        </p:spPr>
        <p:txBody>
          <a:bodyPr/>
          <a:lstStyle>
            <a:lvl1pPr marL="0" indent="0">
              <a:lnSpc>
                <a:spcPts val="3800"/>
              </a:lnSpc>
              <a:buFont typeface="Georgia" pitchFamily="18" charset="0"/>
              <a:buNone/>
              <a:defRPr sz="3200" i="1">
                <a:solidFill>
                  <a:srgbClr val="FFFFFF"/>
                </a:solidFill>
              </a:defRPr>
            </a:lvl1pPr>
          </a:lstStyle>
          <a:p>
            <a:r>
              <a:rPr lang="en-GB"/>
              <a:t>Klicka här för att ändra format på underrubrik i bakgrunden</a:t>
            </a:r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4680000"/>
            <a:ext cx="272355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1226601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0075691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632743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1770647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082185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3302852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2427719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1130851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24099509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19702479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2" y="44053"/>
            <a:ext cx="1744663" cy="4471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5" y="44053"/>
            <a:ext cx="5081587" cy="4471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96689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4294321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7" y="44053"/>
            <a:ext cx="6069013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6315" y="1383507"/>
            <a:ext cx="3413125" cy="3132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1840" y="1383507"/>
            <a:ext cx="3413125" cy="3132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</p:spTree>
    <p:extLst>
      <p:ext uri="{BB962C8B-B14F-4D97-AF65-F5344CB8AC3E}">
        <p14:creationId xmlns:p14="http://schemas.microsoft.com/office/powerpoint/2010/main" val="3002531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BEA1E7-3B13-4BC3-93CF-C5FF847712BF}"/>
              </a:ext>
            </a:extLst>
          </p:cNvPr>
          <p:cNvSpPr/>
          <p:nvPr/>
        </p:nvSpPr>
        <p:spPr bwMode="white">
          <a:xfrm>
            <a:off x="0" y="4419600"/>
            <a:ext cx="91440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90E0151-B0E4-4F0B-82B3-6A0FF0604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69" y="1183919"/>
            <a:ext cx="2313664" cy="2359544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AD07178-7747-4123-AADA-93A49BF3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8A7CE6-304C-4521-9391-DE9E5510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77" y="-212666"/>
            <a:ext cx="1210648" cy="1080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sv-FI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7E9103-37DE-494C-A46F-497D32E4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24016" y="-212666"/>
            <a:ext cx="650350" cy="108078"/>
          </a:xfrm>
          <a:prstGeom prst="rect">
            <a:avLst/>
          </a:prstGeom>
        </p:spPr>
        <p:txBody>
          <a:bodyPr/>
          <a:lstStyle/>
          <a:p>
            <a:fld id="{20F5467F-CA83-4951-87CD-A29B7285744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D0C8A5B-7A6E-5F46-990F-D090E02031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25" y="4654973"/>
            <a:ext cx="862666" cy="292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CDCBA-F9BD-B54E-90D0-A64A1C4F6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94" y="4694245"/>
            <a:ext cx="862665" cy="25372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C587D48-9827-484C-B2C1-94E09EFB8C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1" y="4562835"/>
            <a:ext cx="661190" cy="4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280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D4103-4018-40DF-B16C-A5416B0415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here and insert picture from Ribbon Insert and button Pictures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1A10F7D-A3FD-479F-8768-FF14994E4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852058" y="851808"/>
            <a:ext cx="3439885" cy="343988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9DCAC0-3D41-4882-957A-4FC81EC3CB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picture and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5EAD16C-033F-4601-BD86-C04CE5B7C8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here and insert picture from Ribbon Insert and button Pictures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1281538-723C-4763-A98A-AF28DAC1F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852058" y="851808"/>
            <a:ext cx="3439885" cy="343988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4ACEF5-534C-4C95-84D8-1E4F0FDBAFD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0930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5A6B9BD-AACB-4145-87E1-A72DBE9882C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764381" y="2276476"/>
            <a:ext cx="5157789" cy="607304"/>
          </a:xfrm>
        </p:spPr>
        <p:txBody>
          <a:bodyPr anchor="b"/>
          <a:lstStyle>
            <a:lvl1pPr>
              <a:defRPr sz="405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4B2642-75BE-4F32-B5D8-5B10E8C0D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764381" y="2981574"/>
            <a:ext cx="5157789" cy="501253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/>
        </p:nvSpPr>
        <p:spPr bwMode="white">
          <a:xfrm>
            <a:off x="0" y="4419600"/>
            <a:ext cx="91440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827BA3-AD49-4E6E-9378-E6DB543E2D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962AA2-D2C6-1A47-B7FD-76FE0B62E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25" y="4654973"/>
            <a:ext cx="862666" cy="292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BB290-0AEA-D345-A237-C7076ACDA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94" y="4694245"/>
            <a:ext cx="862665" cy="2537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28B63B-D8A6-48C5-A737-D39C3477746C}"/>
              </a:ext>
            </a:extLst>
          </p:cNvPr>
          <p:cNvGrpSpPr/>
          <p:nvPr/>
        </p:nvGrpSpPr>
        <p:grpSpPr bwMode="gray">
          <a:xfrm>
            <a:off x="7924800" y="206828"/>
            <a:ext cx="1219200" cy="1208315"/>
            <a:chOff x="10566400" y="275771"/>
            <a:chExt cx="1625600" cy="16110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E9E014-9DE4-480A-82D6-64BF37D8884F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2852F79C-E0E0-4765-8D2E-D82E4D321F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03ECF8A-F600-4A6B-B793-A7F57635F0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6" y="4491610"/>
            <a:ext cx="769481" cy="55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696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C5005BF-F5AE-43DE-A52A-DA6184D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2276476"/>
            <a:ext cx="5157789" cy="607304"/>
          </a:xfrm>
        </p:spPr>
        <p:txBody>
          <a:bodyPr anchor="b"/>
          <a:lstStyle>
            <a:lvl1pPr>
              <a:defRPr sz="4050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6DF75A6-F098-4DEC-A7C0-5ADC3E1269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381" y="2981574"/>
            <a:ext cx="5157789" cy="501253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/>
        </p:nvSpPr>
        <p:spPr bwMode="white">
          <a:xfrm>
            <a:off x="0" y="4419600"/>
            <a:ext cx="91440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2C9B46-4260-4A53-B720-67F09C10A9EC}"/>
              </a:ext>
            </a:extLst>
          </p:cNvPr>
          <p:cNvGrpSpPr/>
          <p:nvPr/>
        </p:nvGrpSpPr>
        <p:grpSpPr bwMode="gray">
          <a:xfrm>
            <a:off x="7924800" y="206828"/>
            <a:ext cx="1219200" cy="1208315"/>
            <a:chOff x="10566400" y="275771"/>
            <a:chExt cx="1625600" cy="1611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716F14-F3AA-4940-80FF-4A3AFB010DF5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FB9BE09-CA3A-42F0-AF35-62F4516101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A4AA24B-19FD-416D-933A-C5C84D8311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72887" y="5250837"/>
            <a:ext cx="650350" cy="108078"/>
          </a:xfrm>
        </p:spPr>
        <p:txBody>
          <a:bodyPr/>
          <a:lstStyle/>
          <a:p>
            <a:endParaRPr lang="en-GB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F2C91DEF-B61D-2D46-9B80-DC22EF28D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25" y="4654973"/>
            <a:ext cx="862666" cy="2929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CE9DF-B2D0-1742-A39D-9510994A7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94" y="4694245"/>
            <a:ext cx="862665" cy="253726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772B7D6-B613-49BB-BDDB-3A8E9FC018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7" y="4484790"/>
            <a:ext cx="776158" cy="5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517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9CAB088C-0A3C-48A0-ABD1-F703C408E692}"/>
              </a:ext>
            </a:extLst>
          </p:cNvPr>
          <p:cNvSpPr/>
          <p:nvPr/>
        </p:nvSpPr>
        <p:spPr>
          <a:xfrm>
            <a:off x="6930615" y="1699801"/>
            <a:ext cx="2209518" cy="3405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C29DE-0077-499A-A476-60E3E85B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57C54-315E-4027-8259-28136E4053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072" y="1578769"/>
            <a:ext cx="2527697" cy="304561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50"/>
            </a:lvl1pPr>
            <a:lvl2pPr marL="342900" indent="0">
              <a:spcBef>
                <a:spcPts val="0"/>
              </a:spcBef>
              <a:buNone/>
              <a:defRPr sz="1200"/>
            </a:lvl2pPr>
            <a:lvl3pPr marL="685800" indent="0">
              <a:spcBef>
                <a:spcPts val="0"/>
              </a:spcBef>
              <a:buNone/>
              <a:defRPr sz="1050"/>
            </a:lvl3pPr>
            <a:lvl4pPr marL="1028700" indent="0">
              <a:spcBef>
                <a:spcPts val="0"/>
              </a:spcBef>
              <a:buNone/>
              <a:defRPr sz="900"/>
            </a:lvl4pPr>
            <a:lvl5pPr marL="137160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6F3EDF26-F6A9-40DF-A210-F9ED10D702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83587" y="1578769"/>
            <a:ext cx="2527697" cy="304561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50"/>
            </a:lvl1pPr>
            <a:lvl2pPr marL="342900" indent="0">
              <a:spcBef>
                <a:spcPts val="0"/>
              </a:spcBef>
              <a:buNone/>
              <a:defRPr sz="1200"/>
            </a:lvl2pPr>
            <a:lvl3pPr marL="685800" indent="0">
              <a:spcBef>
                <a:spcPts val="0"/>
              </a:spcBef>
              <a:buNone/>
              <a:defRPr sz="1050"/>
            </a:lvl3pPr>
            <a:lvl4pPr marL="1028700" indent="0">
              <a:spcBef>
                <a:spcPts val="0"/>
              </a:spcBef>
              <a:buNone/>
              <a:defRPr sz="900"/>
            </a:lvl4pPr>
            <a:lvl5pPr marL="1371600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76B613C-7739-4989-8CE4-FA368499081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EF704D17-2288-4EA3-B732-807545E25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59" y="209045"/>
            <a:ext cx="508604" cy="4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463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0D88DBF-4CE3-441C-872E-BB2428E54F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072" y="1578769"/>
            <a:ext cx="5347097" cy="3045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963B4D-BBB2-4A74-A6C6-75BE45B4396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AFE2D-0A9E-4467-932B-5A3D8151E2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0"/>
            <a:ext cx="741083" cy="1089707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376CA5F3-BA0E-42BE-8682-F6E350F9B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0" y="209045"/>
            <a:ext cx="508604" cy="4582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FF09B2-0082-4F06-9C62-4CC12F84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8276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ACC26-52C1-4E0F-B3C6-F0D09852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838201"/>
            <a:ext cx="3528843" cy="51792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C668CFD-AD7C-48A7-81AA-CA952ACB3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072" y="1578769"/>
            <a:ext cx="3726656" cy="3045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0BAC3B-2464-4E01-8B87-5FCA545587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44616" y="1"/>
            <a:ext cx="4599384" cy="51434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3DCC17-3D77-4C16-BD53-C3456126AD0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01B687-5803-4BEF-A1FD-CEE86AAFF0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0"/>
            <a:ext cx="741083" cy="10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577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7B220-2FD6-44EB-9F15-E376F2C5E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16"/>
          <a:stretch/>
        </p:blipFill>
        <p:spPr>
          <a:xfrm>
            <a:off x="7450588" y="1846672"/>
            <a:ext cx="1693412" cy="3430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3570C-1A30-4F70-9F9D-56D0FEC7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E664749-C126-4C8D-9FCB-6CBFDCDAB6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886" y="1578769"/>
            <a:ext cx="3528842" cy="3045619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9B3D5B27-91F7-4082-9C71-6052FBB4F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35602" y="1578769"/>
            <a:ext cx="3726656" cy="3045619"/>
          </a:xfrm>
        </p:spPr>
        <p:txBody>
          <a:bodyPr/>
          <a:lstStyle>
            <a:lvl1pPr marL="0" indent="0">
              <a:buNone/>
              <a:defRPr sz="1350"/>
            </a:lvl1pPr>
            <a:lvl2pPr marL="342900" indent="0">
              <a:buNone/>
              <a:defRPr sz="1200"/>
            </a:lvl2pPr>
            <a:lvl3pPr marL="685800" indent="0">
              <a:buNone/>
              <a:defRPr sz="105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CB96165-28DF-4E8A-889C-4A729EF0E43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41D036FF-6E98-4306-BAE1-E8D5A1930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0" y="209045"/>
            <a:ext cx="508604" cy="4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1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" y="0"/>
            <a:ext cx="8100000" cy="944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383507"/>
            <a:ext cx="6978650" cy="31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 på bakgrundstexten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85877" y="44053"/>
            <a:ext cx="6069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</a:t>
            </a:r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10300" y="4825604"/>
            <a:ext cx="2376488" cy="12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2055" name="Picture 9" descr="färgr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0" y="944167"/>
            <a:ext cx="9144000" cy="23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093074" y="0"/>
            <a:ext cx="1054800" cy="944166"/>
            <a:chOff x="8093074" y="0"/>
            <a:chExt cx="1054800" cy="944166"/>
          </a:xfrm>
        </p:grpSpPr>
        <p:sp>
          <p:nvSpPr>
            <p:cNvPr id="12" name="Rectangle 3"/>
            <p:cNvSpPr>
              <a:spLocks noChangeArrowheads="1"/>
            </p:cNvSpPr>
            <p:nvPr userDrawn="1"/>
          </p:nvSpPr>
          <p:spPr bwMode="auto">
            <a:xfrm>
              <a:off x="8093074" y="0"/>
              <a:ext cx="1054800" cy="94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sv-FI" altLang="sv-FI"/>
            </a:p>
          </p:txBody>
        </p:sp>
        <p:pic>
          <p:nvPicPr>
            <p:cNvPr id="13" name="Picture 27" descr="Logga"/>
            <p:cNvPicPr>
              <a:picLocks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90000"/>
              <a:ext cx="881192" cy="78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  <p:sldLayoutId id="2147484789" r:id="rId2"/>
    <p:sldLayoutId id="2147484790" r:id="rId3"/>
    <p:sldLayoutId id="2147484791" r:id="rId4"/>
    <p:sldLayoutId id="2147484792" r:id="rId5"/>
    <p:sldLayoutId id="2147484793" r:id="rId6"/>
    <p:sldLayoutId id="2147484794" r:id="rId7"/>
    <p:sldLayoutId id="2147484795" r:id="rId8"/>
    <p:sldLayoutId id="2147484796" r:id="rId9"/>
    <p:sldLayoutId id="2147484797" r:id="rId10"/>
    <p:sldLayoutId id="2147484798" r:id="rId11"/>
    <p:sldLayoutId id="2147484799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9pPr>
    </p:titleStyle>
    <p:bodyStyle>
      <a:lvl1pPr marL="295275" indent="-2952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2397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2pPr>
      <a:lvl3pPr marL="8937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3pPr>
      <a:lvl4pPr marL="1363663" indent="-2905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4pPr>
      <a:lvl5pPr marL="1966913" indent="-4238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4241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8813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3385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7957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" y="0"/>
            <a:ext cx="8100000" cy="94416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383507"/>
            <a:ext cx="6978650" cy="31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 på bakgrundstexten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85877" y="44053"/>
            <a:ext cx="6069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</a:t>
            </a:r>
          </a:p>
        </p:txBody>
      </p:sp>
      <p:sp>
        <p:nvSpPr>
          <p:cNvPr id="9216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10300" y="4824413"/>
            <a:ext cx="2376488" cy="1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3079" name="Picture 9" descr="färgr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0" y="944167"/>
            <a:ext cx="9144000" cy="23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093074" y="0"/>
            <a:ext cx="1054800" cy="944166"/>
            <a:chOff x="8093074" y="0"/>
            <a:chExt cx="1054800" cy="944166"/>
          </a:xfrm>
        </p:grpSpPr>
        <p:sp>
          <p:nvSpPr>
            <p:cNvPr id="12" name="Rectangle 3"/>
            <p:cNvSpPr>
              <a:spLocks noChangeArrowheads="1"/>
            </p:cNvSpPr>
            <p:nvPr userDrawn="1"/>
          </p:nvSpPr>
          <p:spPr bwMode="auto">
            <a:xfrm>
              <a:off x="8093074" y="0"/>
              <a:ext cx="1054800" cy="94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sv-FI" altLang="sv-FI"/>
            </a:p>
          </p:txBody>
        </p:sp>
        <p:pic>
          <p:nvPicPr>
            <p:cNvPr id="13" name="Picture 27" descr="Logga"/>
            <p:cNvPicPr>
              <a:picLocks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90000"/>
              <a:ext cx="881192" cy="78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0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9pPr>
    </p:titleStyle>
    <p:bodyStyle>
      <a:lvl1pPr marL="295275" indent="-2952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2397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2pPr>
      <a:lvl3pPr marL="8937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3pPr>
      <a:lvl4pPr marL="1363663" indent="-2905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4pPr>
      <a:lvl5pPr marL="1966913" indent="-4238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4241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8813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3385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7957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" y="0"/>
            <a:ext cx="8100000" cy="9441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383507"/>
            <a:ext cx="6978650" cy="31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 på bakgrundstexten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85877" y="44053"/>
            <a:ext cx="6069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</a:t>
            </a:r>
          </a:p>
        </p:txBody>
      </p:sp>
      <p:sp>
        <p:nvSpPr>
          <p:cNvPr id="9421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10300" y="48244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4103" name="Picture 9" descr="färgr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1"/>
          <p:cNvSpPr>
            <a:spLocks noChangeArrowheads="1"/>
          </p:cNvSpPr>
          <p:nvPr/>
        </p:nvSpPr>
        <p:spPr bwMode="auto">
          <a:xfrm>
            <a:off x="0" y="944167"/>
            <a:ext cx="9144000" cy="23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093074" y="0"/>
            <a:ext cx="1054800" cy="944166"/>
            <a:chOff x="8093074" y="0"/>
            <a:chExt cx="1054800" cy="944166"/>
          </a:xfrm>
        </p:grpSpPr>
        <p:sp>
          <p:nvSpPr>
            <p:cNvPr id="12" name="Rectangle 3"/>
            <p:cNvSpPr>
              <a:spLocks noChangeArrowheads="1"/>
            </p:cNvSpPr>
            <p:nvPr userDrawn="1"/>
          </p:nvSpPr>
          <p:spPr bwMode="auto">
            <a:xfrm>
              <a:off x="8093074" y="0"/>
              <a:ext cx="1054800" cy="94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sv-FI" altLang="sv-FI"/>
            </a:p>
          </p:txBody>
        </p:sp>
        <p:pic>
          <p:nvPicPr>
            <p:cNvPr id="13" name="Picture 27" descr="Logga"/>
            <p:cNvPicPr>
              <a:picLocks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90000"/>
              <a:ext cx="881192" cy="78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740" r:id="rId2"/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9pPr>
    </p:titleStyle>
    <p:bodyStyle>
      <a:lvl1pPr marL="295275" indent="-2952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2397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2pPr>
      <a:lvl3pPr marL="8937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3pPr>
      <a:lvl4pPr marL="1363663" indent="-2905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4pPr>
      <a:lvl5pPr marL="1966913" indent="-4238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4241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8813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3385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7957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" y="0"/>
            <a:ext cx="8100000" cy="9441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383507"/>
            <a:ext cx="6978650" cy="31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 på bakgrundstexten</a:t>
            </a:r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85877" y="44053"/>
            <a:ext cx="6069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</a:t>
            </a:r>
          </a:p>
        </p:txBody>
      </p:sp>
      <p:sp>
        <p:nvSpPr>
          <p:cNvPr id="962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10300" y="48244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5126" name="Picture 9" descr="färgr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11"/>
          <p:cNvSpPr>
            <a:spLocks noChangeArrowheads="1"/>
          </p:cNvSpPr>
          <p:nvPr/>
        </p:nvSpPr>
        <p:spPr bwMode="auto">
          <a:xfrm>
            <a:off x="0" y="944167"/>
            <a:ext cx="9144000" cy="23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093074" y="0"/>
            <a:ext cx="1054800" cy="944166"/>
            <a:chOff x="8093074" y="0"/>
            <a:chExt cx="1054800" cy="944166"/>
          </a:xfrm>
        </p:grpSpPr>
        <p:sp>
          <p:nvSpPr>
            <p:cNvPr id="14" name="Rectangle 3"/>
            <p:cNvSpPr>
              <a:spLocks noChangeArrowheads="1"/>
            </p:cNvSpPr>
            <p:nvPr userDrawn="1"/>
          </p:nvSpPr>
          <p:spPr bwMode="auto">
            <a:xfrm>
              <a:off x="8093074" y="0"/>
              <a:ext cx="1054800" cy="94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sv-FI" altLang="sv-FI"/>
            </a:p>
          </p:txBody>
        </p:sp>
        <p:pic>
          <p:nvPicPr>
            <p:cNvPr id="15" name="Picture 27" descr="Logga"/>
            <p:cNvPicPr>
              <a:picLocks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90000"/>
              <a:ext cx="881192" cy="78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9pPr>
    </p:titleStyle>
    <p:bodyStyle>
      <a:lvl1pPr marL="295275" indent="-2952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2397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2pPr>
      <a:lvl3pPr marL="8937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3pPr>
      <a:lvl4pPr marL="1363663" indent="-2905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4pPr>
      <a:lvl5pPr marL="1966913" indent="-4238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4241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8813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3385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7957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" y="0"/>
            <a:ext cx="8100000" cy="9441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383507"/>
            <a:ext cx="6978650" cy="31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 på bakgrundstexten</a:t>
            </a: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85877" y="44053"/>
            <a:ext cx="6069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</a:t>
            </a:r>
          </a:p>
        </p:txBody>
      </p:sp>
      <p:pic>
        <p:nvPicPr>
          <p:cNvPr id="6149" name="Picture 9" descr="färgr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11"/>
          <p:cNvSpPr>
            <a:spLocks noChangeArrowheads="1"/>
          </p:cNvSpPr>
          <p:nvPr/>
        </p:nvSpPr>
        <p:spPr bwMode="auto">
          <a:xfrm>
            <a:off x="0" y="944167"/>
            <a:ext cx="9144000" cy="23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sp>
        <p:nvSpPr>
          <p:cNvPr id="1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10300" y="48244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093074" y="0"/>
            <a:ext cx="1054800" cy="944166"/>
            <a:chOff x="8093074" y="0"/>
            <a:chExt cx="1054800" cy="944166"/>
          </a:xfrm>
        </p:grpSpPr>
        <p:sp>
          <p:nvSpPr>
            <p:cNvPr id="12" name="Rectangle 3"/>
            <p:cNvSpPr>
              <a:spLocks noChangeArrowheads="1"/>
            </p:cNvSpPr>
            <p:nvPr userDrawn="1"/>
          </p:nvSpPr>
          <p:spPr bwMode="auto">
            <a:xfrm>
              <a:off x="8093074" y="0"/>
              <a:ext cx="1054800" cy="94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sv-FI" altLang="sv-FI"/>
            </a:p>
          </p:txBody>
        </p:sp>
        <p:pic>
          <p:nvPicPr>
            <p:cNvPr id="13" name="Picture 27" descr="Logga"/>
            <p:cNvPicPr>
              <a:picLocks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90000"/>
              <a:ext cx="881192" cy="78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3" r:id="rId1"/>
    <p:sldLayoutId id="2147484804" r:id="rId2"/>
    <p:sldLayoutId id="2147484805" r:id="rId3"/>
    <p:sldLayoutId id="2147484806" r:id="rId4"/>
    <p:sldLayoutId id="2147484807" r:id="rId5"/>
    <p:sldLayoutId id="2147484808" r:id="rId6"/>
    <p:sldLayoutId id="2147484809" r:id="rId7"/>
    <p:sldLayoutId id="2147484810" r:id="rId8"/>
    <p:sldLayoutId id="2147484811" r:id="rId9"/>
    <p:sldLayoutId id="2147484812" r:id="rId10"/>
    <p:sldLayoutId id="214748481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9pPr>
    </p:titleStyle>
    <p:bodyStyle>
      <a:lvl1pPr marL="295275" indent="-2952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2397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2pPr>
      <a:lvl3pPr marL="8937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3pPr>
      <a:lvl4pPr marL="1363663" indent="-2905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4pPr>
      <a:lvl5pPr marL="1966913" indent="-4238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4241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8813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3385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7957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" y="0"/>
            <a:ext cx="8100000" cy="944166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383507"/>
            <a:ext cx="6978650" cy="31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 på bakgrundstexten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85877" y="44053"/>
            <a:ext cx="6069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</a:t>
            </a:r>
          </a:p>
        </p:txBody>
      </p:sp>
      <p:sp>
        <p:nvSpPr>
          <p:cNvPr id="1003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10300" y="48244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7174" name="Picture 9" descr="färgr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0" y="944167"/>
            <a:ext cx="9144000" cy="23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093074" y="0"/>
            <a:ext cx="1054800" cy="944166"/>
            <a:chOff x="8093074" y="0"/>
            <a:chExt cx="1054800" cy="944166"/>
          </a:xfrm>
        </p:grpSpPr>
        <p:sp>
          <p:nvSpPr>
            <p:cNvPr id="12" name="Rectangle 3"/>
            <p:cNvSpPr>
              <a:spLocks noChangeArrowheads="1"/>
            </p:cNvSpPr>
            <p:nvPr userDrawn="1"/>
          </p:nvSpPr>
          <p:spPr bwMode="auto">
            <a:xfrm>
              <a:off x="8093074" y="0"/>
              <a:ext cx="1054800" cy="94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sv-FI" altLang="sv-FI"/>
            </a:p>
          </p:txBody>
        </p:sp>
        <p:pic>
          <p:nvPicPr>
            <p:cNvPr id="13" name="Picture 27" descr="Logga"/>
            <p:cNvPicPr>
              <a:picLocks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90000"/>
              <a:ext cx="881192" cy="78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9pPr>
    </p:titleStyle>
    <p:bodyStyle>
      <a:lvl1pPr marL="295275" indent="-2952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2397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2pPr>
      <a:lvl3pPr marL="8937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3pPr>
      <a:lvl4pPr marL="1363663" indent="-2905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4pPr>
      <a:lvl5pPr marL="1966913" indent="-4238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4241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8813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3385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7957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" y="0"/>
            <a:ext cx="8100000" cy="944166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383507"/>
            <a:ext cx="6978650" cy="313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 på bakgrundstexten</a:t>
            </a:r>
          </a:p>
        </p:txBody>
      </p:sp>
      <p:sp>
        <p:nvSpPr>
          <p:cNvPr id="819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85877" y="44053"/>
            <a:ext cx="6069013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v-FI"/>
              <a:t>Klicka här för att ändra format</a:t>
            </a:r>
          </a:p>
        </p:txBody>
      </p:sp>
      <p:sp>
        <p:nvSpPr>
          <p:cNvPr id="1024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pic>
        <p:nvPicPr>
          <p:cNvPr id="8198" name="Picture 9" descr="färgra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Rectangle 11"/>
          <p:cNvSpPr>
            <a:spLocks noChangeArrowheads="1"/>
          </p:cNvSpPr>
          <p:nvPr/>
        </p:nvSpPr>
        <p:spPr bwMode="auto">
          <a:xfrm>
            <a:off x="0" y="944167"/>
            <a:ext cx="9144000" cy="238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sv-FI" altLang="sv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093074" y="0"/>
            <a:ext cx="1054800" cy="944166"/>
            <a:chOff x="8093074" y="0"/>
            <a:chExt cx="1054800" cy="944166"/>
          </a:xfrm>
        </p:grpSpPr>
        <p:sp>
          <p:nvSpPr>
            <p:cNvPr id="12" name="Rectangle 3"/>
            <p:cNvSpPr>
              <a:spLocks noChangeArrowheads="1"/>
            </p:cNvSpPr>
            <p:nvPr userDrawn="1"/>
          </p:nvSpPr>
          <p:spPr bwMode="auto">
            <a:xfrm>
              <a:off x="8093074" y="0"/>
              <a:ext cx="1054800" cy="94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sv-FI" altLang="sv-FI"/>
            </a:p>
          </p:txBody>
        </p:sp>
        <p:pic>
          <p:nvPicPr>
            <p:cNvPr id="13" name="Picture 27" descr="Logga"/>
            <p:cNvPicPr>
              <a:picLocks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90000"/>
              <a:ext cx="881192" cy="78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rgbClr val="FFFFFF"/>
          </a:solidFill>
          <a:latin typeface="Georgia" pitchFamily="18" charset="0"/>
        </a:defRPr>
      </a:lvl9pPr>
    </p:titleStyle>
    <p:bodyStyle>
      <a:lvl1pPr marL="295275" indent="-2952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2397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2pPr>
      <a:lvl3pPr marL="8937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3pPr>
      <a:lvl4pPr marL="1363663" indent="-2905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4pPr>
      <a:lvl5pPr marL="1966913" indent="-4238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4241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8813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3385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7957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färgr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66701"/>
            <a:ext cx="885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383507"/>
            <a:ext cx="6978650" cy="31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FI"/>
              <a:t>Klicka här för att ändra format på bakgrundstexten</a:t>
            </a:r>
          </a:p>
        </p:txBody>
      </p:sp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0" y="12414"/>
            <a:ext cx="81000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v-FI" altLang="sv-FI"/>
          </a:p>
        </p:txBody>
      </p:sp>
      <p:sp>
        <p:nvSpPr>
          <p:cNvPr id="133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85877" y="44053"/>
            <a:ext cx="60690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FI"/>
              <a:t>Klicka här för att ändra format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607175" y="4786313"/>
            <a:ext cx="2376488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i="1">
                <a:latin typeface="+mn-lt"/>
              </a:defRPr>
            </a:lvl1pPr>
          </a:lstStyle>
          <a:p>
            <a:pPr>
              <a:defRPr/>
            </a:pPr>
            <a:endParaRPr lang="en-US" altLang="sv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093074" y="0"/>
            <a:ext cx="1054800" cy="944166"/>
            <a:chOff x="8093074" y="0"/>
            <a:chExt cx="1054800" cy="944166"/>
          </a:xfrm>
        </p:grpSpPr>
        <p:sp>
          <p:nvSpPr>
            <p:cNvPr id="12" name="Rectangle 3"/>
            <p:cNvSpPr>
              <a:spLocks noChangeArrowheads="1"/>
            </p:cNvSpPr>
            <p:nvPr userDrawn="1"/>
          </p:nvSpPr>
          <p:spPr bwMode="auto">
            <a:xfrm>
              <a:off x="8093074" y="0"/>
              <a:ext cx="1054800" cy="944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sv-FI" altLang="sv-FI"/>
            </a:p>
          </p:txBody>
        </p:sp>
        <p:pic>
          <p:nvPicPr>
            <p:cNvPr id="13" name="Picture 27" descr="Logga"/>
            <p:cNvPicPr>
              <a:picLocks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000" y="90000"/>
              <a:ext cx="881192" cy="789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676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  <p:sldLayoutId id="2147484828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i="1">
          <a:solidFill>
            <a:schemeClr val="tx1"/>
          </a:solidFill>
          <a:latin typeface="Georgia" pitchFamily="18" charset="0"/>
        </a:defRPr>
      </a:lvl9pPr>
    </p:titleStyle>
    <p:bodyStyle>
      <a:lvl1pPr marL="295275" indent="-2952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4663" indent="2397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2pPr>
      <a:lvl3pPr marL="893763" indent="20638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3pPr>
      <a:lvl4pPr marL="1363663" indent="-29051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4pPr>
      <a:lvl5pPr marL="1966913" indent="-423863" algn="l" rtl="0" eaLnBrk="0" fontAlgn="base" hangingPunct="0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4241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8813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3385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795713" indent="-423863" algn="l" rtl="0" fontAlgn="base">
        <a:lnSpc>
          <a:spcPts val="2400"/>
        </a:lnSpc>
        <a:spcBef>
          <a:spcPct val="20000"/>
        </a:spcBef>
        <a:spcAft>
          <a:spcPct val="0"/>
        </a:spcAft>
        <a:buClr>
          <a:srgbClr val="005F79"/>
        </a:buClr>
        <a:buFont typeface="Georgia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755781"/>
            <a:ext cx="5149283" cy="4003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829" y="1586253"/>
            <a:ext cx="5334340" cy="30381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49B9F-C60B-41BB-9FD2-7E837549D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2887" y="4767263"/>
            <a:ext cx="650350" cy="10807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488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08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  <p:sldLayoutId id="2147484841" r:id="rId12"/>
    <p:sldLayoutId id="2147484842" r:id="rId13"/>
    <p:sldLayoutId id="2147484843" r:id="rId14"/>
    <p:sldLayoutId id="2147484844" r:id="rId15"/>
    <p:sldLayoutId id="2147484845" r:id="rId16"/>
    <p:sldLayoutId id="2147484846" r:id="rId17"/>
    <p:sldLayoutId id="2147484847" r:id="rId18"/>
    <p:sldLayoutId id="2147484848" r:id="rId19"/>
    <p:sldLayoutId id="2147484849" r:id="rId20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400" i="1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 Narrow" panose="020B0606020202030204" pitchFamily="34" charset="0"/>
        <a:buChar char="―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 Narrow" panose="020B0606020202030204" pitchFamily="34" charset="0"/>
        <a:buChar char="―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 Narrow" panose="020B0606020202030204" pitchFamily="34" charset="0"/>
        <a:buChar char="―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6000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 Narrow" panose="020B0606020202030204" pitchFamily="34" charset="0"/>
        <a:buChar char="―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240300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 Narrow" panose="020B0606020202030204" pitchFamily="34" charset="0"/>
        <a:buChar char="―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2619000" indent="-171450" algn="l" defTabSz="685800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chemeClr val="accent1"/>
        </a:buClr>
        <a:buFont typeface="Arial Narrow" panose="020B0606020202030204" pitchFamily="34" charset="0"/>
        <a:buChar char="―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6">
          <p15:clr>
            <a:srgbClr val="F26B43"/>
          </p15:clr>
        </p15:guide>
        <p15:guide id="2" pos="642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3884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pos="3817">
          <p15:clr>
            <a:srgbClr val="F26B43"/>
          </p15:clr>
        </p15:guide>
        <p15:guide id="8" pos="2615">
          <p15:clr>
            <a:srgbClr val="F26B43"/>
          </p15:clr>
        </p15:guide>
        <p15:guide id="9" orient="horz" pos="1139">
          <p15:clr>
            <a:srgbClr val="F26B43"/>
          </p15:clr>
        </p15:guide>
        <p15:guide id="10" pos="4974">
          <p15:clr>
            <a:srgbClr val="F26B43"/>
          </p15:clr>
        </p15:guide>
        <p15:guide id="11" pos="3613">
          <p15:clr>
            <a:srgbClr val="F26B43"/>
          </p15:clr>
        </p15:guide>
        <p15:guide id="12" pos="483">
          <p15:clr>
            <a:srgbClr val="F26B43"/>
          </p15:clr>
        </p15:guide>
        <p15:guide id="13" pos="69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nken.fi/en/faculty-staff/teaching-lab/spark-course-evaluation-programme-hank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mailto:teachinglab@hanken.fi" TargetMode="External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Yellow and blue symbols">
            <a:extLst>
              <a:ext uri="{FF2B5EF4-FFF2-40B4-BE49-F238E27FC236}">
                <a16:creationId xmlns:a16="http://schemas.microsoft.com/office/drawing/2014/main" id="{3C19D533-72BA-42A3-A193-13B8F7B62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49" b="13249"/>
          <a:stretch/>
        </p:blipFill>
        <p:spPr>
          <a:xfrm>
            <a:off x="23063" y="-19749"/>
            <a:ext cx="9144000" cy="514349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26B89-FF82-4657-B1FD-8F8FBABF82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063" y="0"/>
            <a:ext cx="1340125" cy="3081297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D087B-BCB0-4912-9668-E793BFB1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106" y="2445923"/>
            <a:ext cx="6469976" cy="994172"/>
          </a:xfrm>
        </p:spPr>
        <p:txBody>
          <a:bodyPr anchor="b">
            <a:normAutofit fontScale="90000"/>
          </a:bodyPr>
          <a:lstStyle/>
          <a:p>
            <a:r>
              <a:rPr lang="en-GB" altLang="sv-FI" sz="3700" dirty="0"/>
              <a:t>Course feedback in Spark </a:t>
            </a:r>
            <a:br>
              <a:rPr lang="en-GB" altLang="sv-FI" sz="3700" dirty="0"/>
            </a:br>
            <a:r>
              <a:rPr lang="en-GB" altLang="sv-FI" sz="3700" dirty="0"/>
              <a:t>      – presentation for teachers</a:t>
            </a:r>
            <a:endParaRPr lang="en-GB" sz="37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695A6A-7B2A-420A-85A7-03B6566643C5}"/>
              </a:ext>
            </a:extLst>
          </p:cNvPr>
          <p:cNvSpPr txBox="1"/>
          <p:nvPr/>
        </p:nvSpPr>
        <p:spPr>
          <a:xfrm>
            <a:off x="693125" y="4200213"/>
            <a:ext cx="4648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March 2022 </a:t>
            </a:r>
          </a:p>
          <a:p>
            <a:r>
              <a:rPr lang="en-GB" dirty="0">
                <a:solidFill>
                  <a:schemeClr val="bg1"/>
                </a:solidFill>
              </a:rPr>
              <a:t>Susanna Taimitarha, Mikaela Krohn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EAF269-7F87-4508-B68D-EFBA16824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190" y="-19749"/>
            <a:ext cx="1340125" cy="11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50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EFD8C9-BD35-C1F6-53A6-0F5580D8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838201"/>
            <a:ext cx="3528843" cy="517922"/>
          </a:xfrm>
        </p:spPr>
        <p:txBody>
          <a:bodyPr anchor="t">
            <a:normAutofit/>
          </a:bodyPr>
          <a:lstStyle/>
          <a:p>
            <a:r>
              <a:rPr lang="en-US" dirty="0"/>
              <a:t>Upcoming Teaching lab sessions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654656-B338-846A-8A43-1518DAD864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886" y="1578769"/>
            <a:ext cx="3528842" cy="3045619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/>
              <a:t>28.3. 13-14 </a:t>
            </a:r>
            <a:r>
              <a:rPr lang="en-US" err="1"/>
              <a:t>Wooclap</a:t>
            </a:r>
            <a:r>
              <a:rPr lang="en-US"/>
              <a:t> – teacher's experiences</a:t>
            </a:r>
          </a:p>
          <a:p>
            <a:r>
              <a:rPr lang="en-US"/>
              <a:t>2.5. 14-16 Get to know Learning Design</a:t>
            </a:r>
          </a:p>
          <a:p>
            <a:r>
              <a:rPr lang="en-US"/>
              <a:t>18.5. 14-16 Hanken Teaching Day</a:t>
            </a:r>
          </a:p>
          <a:p>
            <a:r>
              <a:rPr lang="en-US"/>
              <a:t>- Theme </a:t>
            </a:r>
            <a:r>
              <a:rPr lang="en-GB" i="1"/>
              <a:t>meeting student special needs in your teaching and student wellbeing.</a:t>
            </a:r>
            <a:r>
              <a:rPr lang="en-GB"/>
              <a:t> </a:t>
            </a:r>
          </a:p>
          <a:p>
            <a:r>
              <a:rPr lang="en-GB"/>
              <a:t>31.5. workshop on meeting students' special needs (more indepth) </a:t>
            </a:r>
          </a:p>
        </p:txBody>
      </p:sp>
      <p:pic>
        <p:nvPicPr>
          <p:cNvPr id="5" name="Kuva 5" descr="Kuva, joka sisältää kohteen teksti, puu, ulko, merkki&#10;&#10;Kuvaus luotu automaattisesti">
            <a:extLst>
              <a:ext uri="{FF2B5EF4-FFF2-40B4-BE49-F238E27FC236}">
                <a16:creationId xmlns:a16="http://schemas.microsoft.com/office/drawing/2014/main" id="{70B62588-0FFE-4410-A47E-F54EC01025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8480" r="22502"/>
          <a:stretch/>
        </p:blipFill>
        <p:spPr>
          <a:xfrm>
            <a:off x="4919958" y="10"/>
            <a:ext cx="4224043" cy="5143489"/>
          </a:xfrm>
          <a:noFill/>
        </p:spPr>
      </p:pic>
    </p:spTree>
    <p:extLst>
      <p:ext uri="{BB962C8B-B14F-4D97-AF65-F5344CB8AC3E}">
        <p14:creationId xmlns:p14="http://schemas.microsoft.com/office/powerpoint/2010/main" val="68632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2D1DF8-C07A-4834-BDA6-F093310F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68" y="595440"/>
            <a:ext cx="3528843" cy="517922"/>
          </a:xfrm>
        </p:spPr>
        <p:txBody>
          <a:bodyPr anchor="t">
            <a:normAutofit/>
          </a:bodyPr>
          <a:lstStyle/>
          <a:p>
            <a:r>
              <a:rPr lang="sv-FI" dirty="0" err="1">
                <a:ea typeface="+mj-lt"/>
                <a:cs typeface="+mj-lt"/>
              </a:rPr>
              <a:t>Background</a:t>
            </a:r>
            <a:r>
              <a:rPr lang="sv-FI" dirty="0">
                <a:ea typeface="+mj-lt"/>
                <a:cs typeface="+mj-lt"/>
              </a:rPr>
              <a:t> </a:t>
            </a: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0E26A31-47EC-4607-AA48-78CAD9FA7E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4313" r="4313"/>
          <a:stretch/>
        </p:blipFill>
        <p:spPr>
          <a:xfrm>
            <a:off x="4787502" y="1"/>
            <a:ext cx="4356497" cy="5143499"/>
          </a:xfrm>
        </p:spPr>
      </p:pic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F24F188C-6F12-4CC7-81AA-A7A05EB84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3" r="4313"/>
          <a:stretch/>
        </p:blipFill>
        <p:spPr>
          <a:xfrm>
            <a:off x="4787502" y="0"/>
            <a:ext cx="4356497" cy="51434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A7B1AA-F07C-4D71-B04F-01A41368D002}"/>
              </a:ext>
            </a:extLst>
          </p:cNvPr>
          <p:cNvSpPr txBox="1"/>
          <p:nvPr/>
        </p:nvSpPr>
        <p:spPr>
          <a:xfrm>
            <a:off x="5680802" y="3926088"/>
            <a:ext cx="30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Spark - feedback service</a:t>
            </a:r>
            <a:endParaRPr lang="sv-FI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E8444-FDA6-40F9-8978-64D16A8D71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8570" y="1185065"/>
            <a:ext cx="3806241" cy="304561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Our old course evaluation system disappeared with Oodi, and is replaced by </a:t>
            </a:r>
            <a:r>
              <a:rPr lang="en-GB" sz="16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Spark</a:t>
            </a:r>
            <a:r>
              <a:rPr lang="en-GB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(</a:t>
            </a:r>
            <a:r>
              <a:rPr lang="en-GB" sz="1600" dirty="0" err="1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Studyo</a:t>
            </a:r>
            <a:r>
              <a:rPr lang="en-GB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 OY). 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The courses in P3 are the first courses to be evaluated in the new program (pilot). </a:t>
            </a:r>
            <a:r>
              <a:rPr lang="en-GB" sz="1600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They </a:t>
            </a:r>
            <a:r>
              <a:rPr lang="en-GB" sz="16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are planned to be evaluated in the </a:t>
            </a:r>
            <a:r>
              <a:rPr lang="en-GB" sz="1600" b="1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last week of March.</a:t>
            </a:r>
          </a:p>
          <a:p>
            <a:r>
              <a:rPr lang="en-GB" sz="1600" dirty="0">
                <a:latin typeface="+mj-lt"/>
              </a:rPr>
              <a:t>The pilot evaluation will be open for a week, preliminary dates are </a:t>
            </a:r>
            <a:r>
              <a:rPr lang="en-GB" sz="1600" b="1" dirty="0">
                <a:latin typeface="+mj-lt"/>
              </a:rPr>
              <a:t>25 March – 1 April.</a:t>
            </a:r>
          </a:p>
        </p:txBody>
      </p:sp>
    </p:spTree>
    <p:extLst>
      <p:ext uri="{BB962C8B-B14F-4D97-AF65-F5344CB8AC3E}">
        <p14:creationId xmlns:p14="http://schemas.microsoft.com/office/powerpoint/2010/main" val="234403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2D1DF8-C07A-4834-BDA6-F093310F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6" y="838201"/>
            <a:ext cx="3528843" cy="517922"/>
          </a:xfrm>
        </p:spPr>
        <p:txBody>
          <a:bodyPr anchor="t">
            <a:normAutofit/>
          </a:bodyPr>
          <a:lstStyle/>
          <a:p>
            <a:r>
              <a:rPr lang="sv-FI" err="1">
                <a:ea typeface="+mj-lt"/>
                <a:cs typeface="+mj-lt"/>
              </a:rPr>
              <a:t>What</a:t>
            </a:r>
            <a:r>
              <a:rPr lang="sv-FI">
                <a:ea typeface="+mj-lt"/>
                <a:cs typeface="+mj-lt"/>
              </a:rPr>
              <a:t> is new?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8C9005-5190-44EA-86F9-F044123031A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9611" y="1423964"/>
            <a:ext cx="4035005" cy="3149054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171450" indent="-171450">
              <a:buChar char="•"/>
            </a:pPr>
            <a:r>
              <a:rPr lang="sv-FI" sz="1600" dirty="0"/>
              <a:t>Spark is </a:t>
            </a:r>
            <a:r>
              <a:rPr lang="sv-FI" sz="1600" dirty="0" err="1"/>
              <a:t>located</a:t>
            </a:r>
            <a:r>
              <a:rPr lang="sv-FI" sz="1600" dirty="0"/>
              <a:t> in </a:t>
            </a:r>
            <a:r>
              <a:rPr lang="sv-FI" sz="1600" dirty="0" err="1"/>
              <a:t>Moodle</a:t>
            </a:r>
            <a:endParaRPr lang="sv-FI" sz="1600" dirty="0"/>
          </a:p>
          <a:p>
            <a:pPr marL="171450" indent="-171450">
              <a:buChar char="•"/>
            </a:pPr>
            <a:r>
              <a:rPr lang="sv-FI" sz="1600" dirty="0" err="1"/>
              <a:t>You</a:t>
            </a:r>
            <a:r>
              <a:rPr lang="sv-FI" sz="1600" dirty="0"/>
              <a:t> </a:t>
            </a:r>
            <a:r>
              <a:rPr lang="sv-FI" sz="1600" dirty="0" err="1"/>
              <a:t>can</a:t>
            </a:r>
            <a:r>
              <a:rPr lang="sv-FI" sz="1600" dirty="0"/>
              <a:t> </a:t>
            </a:r>
            <a:r>
              <a:rPr lang="sv-FI" sz="1600" dirty="0" err="1"/>
              <a:t>see</a:t>
            </a:r>
            <a:r>
              <a:rPr lang="sv-FI" sz="1600" dirty="0"/>
              <a:t> all </a:t>
            </a:r>
            <a:r>
              <a:rPr lang="sv-FI" sz="1600" dirty="0" err="1"/>
              <a:t>upcoming</a:t>
            </a:r>
            <a:r>
              <a:rPr lang="sv-FI" sz="1600" dirty="0"/>
              <a:t>, </a:t>
            </a:r>
            <a:r>
              <a:rPr lang="sv-FI" sz="1600" dirty="0" err="1"/>
              <a:t>ongoing</a:t>
            </a:r>
            <a:r>
              <a:rPr lang="sv-FI" sz="1600" dirty="0"/>
              <a:t> and </a:t>
            </a:r>
            <a:r>
              <a:rPr lang="sv-FI" sz="1600" dirty="0" err="1"/>
              <a:t>past</a:t>
            </a:r>
            <a:r>
              <a:rPr lang="sv-FI" sz="1600" dirty="0"/>
              <a:t> </a:t>
            </a:r>
            <a:r>
              <a:rPr lang="sv-FI" sz="1600" dirty="0" err="1"/>
              <a:t>evaluations</a:t>
            </a:r>
            <a:endParaRPr lang="sv-FI" sz="1600" dirty="0"/>
          </a:p>
          <a:p>
            <a:pPr marL="171450" indent="-171450">
              <a:buChar char="•"/>
            </a:pPr>
            <a:r>
              <a:rPr lang="sv-FI" sz="1600" dirty="0" err="1"/>
              <a:t>You</a:t>
            </a:r>
            <a:r>
              <a:rPr lang="sv-FI" sz="1600" dirty="0"/>
              <a:t> </a:t>
            </a:r>
            <a:r>
              <a:rPr lang="sv-FI" sz="1600" dirty="0" err="1"/>
              <a:t>can</a:t>
            </a:r>
            <a:r>
              <a:rPr lang="sv-FI" sz="1600" dirty="0"/>
              <a:t> </a:t>
            </a:r>
            <a:r>
              <a:rPr lang="sv-FI" sz="1600" dirty="0" err="1"/>
              <a:t>add</a:t>
            </a:r>
            <a:r>
              <a:rPr lang="sv-FI" sz="1600" dirty="0"/>
              <a:t> </a:t>
            </a:r>
            <a:r>
              <a:rPr lang="sv-FI" sz="1600" dirty="0" err="1"/>
              <a:t>own</a:t>
            </a:r>
            <a:r>
              <a:rPr lang="sv-FI" sz="1600" dirty="0"/>
              <a:t> </a:t>
            </a:r>
            <a:r>
              <a:rPr lang="sv-FI" sz="1600" dirty="0" err="1"/>
              <a:t>questions</a:t>
            </a:r>
            <a:r>
              <a:rPr lang="sv-FI" sz="1600" dirty="0"/>
              <a:t> from a </a:t>
            </a:r>
            <a:r>
              <a:rPr lang="sv-FI" sz="1600" dirty="0" err="1"/>
              <a:t>shared</a:t>
            </a:r>
            <a:r>
              <a:rPr lang="sv-FI" sz="1600" dirty="0"/>
              <a:t> </a:t>
            </a:r>
            <a:r>
              <a:rPr lang="sv-FI" sz="1600" dirty="0" err="1"/>
              <a:t>question</a:t>
            </a:r>
            <a:r>
              <a:rPr lang="sv-FI" sz="1600" dirty="0"/>
              <a:t> bank</a:t>
            </a:r>
          </a:p>
          <a:p>
            <a:pPr marL="171450" indent="-171450">
              <a:buChar char="•"/>
            </a:pPr>
            <a:r>
              <a:rPr lang="sv-FI" sz="1600" dirty="0" err="1"/>
              <a:t>You</a:t>
            </a:r>
            <a:r>
              <a:rPr lang="sv-FI" sz="1600" dirty="0"/>
              <a:t> </a:t>
            </a:r>
            <a:r>
              <a:rPr lang="sv-FI" sz="1600" dirty="0" err="1"/>
              <a:t>will</a:t>
            </a:r>
            <a:r>
              <a:rPr lang="sv-FI" sz="1600" dirty="0"/>
              <a:t> get the </a:t>
            </a:r>
            <a:r>
              <a:rPr lang="sv-FI" sz="1600" dirty="0" err="1"/>
              <a:t>results</a:t>
            </a:r>
            <a:r>
              <a:rPr lang="sv-FI" sz="1600" dirty="0"/>
              <a:t> in </a:t>
            </a:r>
            <a:r>
              <a:rPr lang="sv-FI" sz="1600" dirty="0" err="1"/>
              <a:t>numbers</a:t>
            </a:r>
            <a:r>
              <a:rPr lang="sv-FI" sz="1600" dirty="0"/>
              <a:t> and </a:t>
            </a:r>
            <a:r>
              <a:rPr lang="sv-FI" sz="1600" dirty="0" err="1"/>
              <a:t>graphs</a:t>
            </a:r>
            <a:endParaRPr lang="sv-FI" sz="1600" dirty="0"/>
          </a:p>
          <a:p>
            <a:pPr marL="171450" indent="-171450">
              <a:buChar char="•"/>
            </a:pPr>
            <a:r>
              <a:rPr lang="sv-FI" sz="1600" dirty="0" err="1"/>
              <a:t>You</a:t>
            </a:r>
            <a:r>
              <a:rPr lang="sv-FI" sz="1600" dirty="0"/>
              <a:t> </a:t>
            </a:r>
            <a:r>
              <a:rPr lang="sv-FI" sz="1600" dirty="0" err="1"/>
              <a:t>are</a:t>
            </a:r>
            <a:r>
              <a:rPr lang="sv-FI" sz="1600" dirty="0"/>
              <a:t> </a:t>
            </a:r>
            <a:r>
              <a:rPr lang="sv-FI" sz="1600" dirty="0" err="1"/>
              <a:t>expected</a:t>
            </a:r>
            <a:r>
              <a:rPr lang="sv-FI" sz="1600" dirty="0"/>
              <a:t> to </a:t>
            </a:r>
            <a:r>
              <a:rPr lang="sv-FI" sz="1600" dirty="0" err="1"/>
              <a:t>give</a:t>
            </a:r>
            <a:r>
              <a:rPr lang="sv-FI" sz="1600" dirty="0"/>
              <a:t> respons on 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FI" sz="1600" dirty="0" err="1"/>
              <a:t>Instructions</a:t>
            </a:r>
            <a:r>
              <a:rPr lang="sv-FI" sz="1600" dirty="0"/>
              <a:t> </a:t>
            </a:r>
            <a:r>
              <a:rPr lang="sv-FI" sz="1600" dirty="0" err="1"/>
              <a:t>available</a:t>
            </a:r>
            <a:r>
              <a:rPr lang="sv-FI" sz="1600" dirty="0"/>
              <a:t> in English on </a:t>
            </a:r>
            <a:r>
              <a:rPr lang="sv-FI" sz="1600" dirty="0" err="1"/>
              <a:t>our</a:t>
            </a:r>
            <a:r>
              <a:rPr lang="sv-FI" sz="1600" dirty="0"/>
              <a:t> </a:t>
            </a:r>
            <a:r>
              <a:rPr lang="sv-FI" sz="1600" dirty="0">
                <a:hlinkClick r:id="rId3"/>
              </a:rPr>
              <a:t>Spark web page</a:t>
            </a:r>
            <a:endParaRPr lang="sv-FI" sz="1600" dirty="0"/>
          </a:p>
          <a:p>
            <a:pPr marL="171450" indent="-171450">
              <a:buChar char="•"/>
            </a:pPr>
            <a:endParaRPr lang="sv-FI" sz="1600" dirty="0"/>
          </a:p>
          <a:p>
            <a:pPr marL="171450" indent="-171450">
              <a:buChar char="•"/>
            </a:pPr>
            <a:endParaRPr lang="sv-FI" sz="1600" dirty="0"/>
          </a:p>
          <a:p>
            <a:pPr marL="171450" indent="-171450">
              <a:buChar char="•"/>
            </a:pPr>
            <a:endParaRPr lang="sv-FI" sz="1600" dirty="0"/>
          </a:p>
          <a:p>
            <a:endParaRPr lang="sv-FI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7B1AA-F07C-4D71-B04F-01A41368D002}"/>
              </a:ext>
            </a:extLst>
          </p:cNvPr>
          <p:cNvSpPr txBox="1"/>
          <p:nvPr/>
        </p:nvSpPr>
        <p:spPr>
          <a:xfrm>
            <a:off x="5680802" y="3926088"/>
            <a:ext cx="30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Spark - feedback service</a:t>
            </a:r>
            <a:endParaRPr lang="sv-FI" dirty="0">
              <a:solidFill>
                <a:schemeClr val="bg1"/>
              </a:solidFill>
            </a:endParaRPr>
          </a:p>
        </p:txBody>
      </p:sp>
      <p:pic>
        <p:nvPicPr>
          <p:cNvPr id="9" name="Picture Placeholder 8" descr="Three broken lines yellow, red, and blue pointing up">
            <a:extLst>
              <a:ext uri="{FF2B5EF4-FFF2-40B4-BE49-F238E27FC236}">
                <a16:creationId xmlns:a16="http://schemas.microsoft.com/office/drawing/2014/main" id="{918C7C77-AE34-4956-A81B-13CF689389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r="22133"/>
          <a:stretch/>
        </p:blipFill>
        <p:spPr>
          <a:xfrm>
            <a:off x="4975634" y="1"/>
            <a:ext cx="4035004" cy="5143499"/>
          </a:xfrm>
        </p:spPr>
      </p:pic>
    </p:spTree>
    <p:extLst>
      <p:ext uri="{BB962C8B-B14F-4D97-AF65-F5344CB8AC3E}">
        <p14:creationId xmlns:p14="http://schemas.microsoft.com/office/powerpoint/2010/main" val="59282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442D0-0EF5-41CD-BBB0-53B535B3AC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04520" y="1118111"/>
            <a:ext cx="6643561" cy="3045619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Spark is installed as a part of Moodle. You will find it last in the  </a:t>
            </a:r>
            <a:r>
              <a:rPr lang="en-GB" sz="1600" b="1" dirty="0"/>
              <a:t>Moodle’s main menu</a:t>
            </a:r>
            <a:r>
              <a:rPr lang="en-GB" sz="1600" dirty="0"/>
              <a:t> and </a:t>
            </a:r>
            <a:r>
              <a:rPr lang="en-GB" sz="1600" b="1" dirty="0"/>
              <a:t>under the menu for each course. </a:t>
            </a:r>
            <a:br>
              <a:rPr lang="en-GB" sz="1600" b="1" dirty="0"/>
            </a:br>
            <a:endParaRPr lang="en-GB" sz="1600" b="1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2C314-9075-4F63-B6FB-9B0A9F57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520" y="507053"/>
            <a:ext cx="5108824" cy="400352"/>
          </a:xfrm>
        </p:spPr>
        <p:txBody>
          <a:bodyPr/>
          <a:lstStyle/>
          <a:p>
            <a:r>
              <a:rPr lang="en-GB" dirty="0"/>
              <a:t>Spark is located in Moodle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0A05D-F519-4878-9AC4-1CD53FAB7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0" r="88584" b="12840"/>
          <a:stretch/>
        </p:blipFill>
        <p:spPr>
          <a:xfrm>
            <a:off x="374690" y="1051965"/>
            <a:ext cx="1043873" cy="3653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E7FE2C7-4D7F-4A46-9DCA-8C358E75AA1C}"/>
              </a:ext>
            </a:extLst>
          </p:cNvPr>
          <p:cNvSpPr/>
          <p:nvPr/>
        </p:nvSpPr>
        <p:spPr>
          <a:xfrm>
            <a:off x="427288" y="4163730"/>
            <a:ext cx="938676" cy="43071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FE25B9-705F-4C0B-B0F0-B9B9E445727D}"/>
              </a:ext>
            </a:extLst>
          </p:cNvPr>
          <p:cNvSpPr/>
          <p:nvPr/>
        </p:nvSpPr>
        <p:spPr>
          <a:xfrm>
            <a:off x="2586271" y="3698060"/>
            <a:ext cx="938676" cy="43071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547E34-8BBF-43C9-99CC-A5E928A0F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74" t="15258" r="33364" b="40398"/>
          <a:stretch/>
        </p:blipFill>
        <p:spPr>
          <a:xfrm>
            <a:off x="2112022" y="1853076"/>
            <a:ext cx="6182316" cy="2280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8E0A3F-36DF-4DBC-A13F-989639C39A7E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1228498" y="1607414"/>
            <a:ext cx="1204024" cy="2619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4BB5E5-CCA4-4FFF-BD9A-997921A9C640}"/>
              </a:ext>
            </a:extLst>
          </p:cNvPr>
          <p:cNvCxnSpPr>
            <a:cxnSpLocks/>
          </p:cNvCxnSpPr>
          <p:nvPr/>
        </p:nvCxnSpPr>
        <p:spPr>
          <a:xfrm flipH="1">
            <a:off x="3286330" y="1607414"/>
            <a:ext cx="3203482" cy="14487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0144053-93F5-4B24-B3BB-C13CA642D58D}"/>
              </a:ext>
            </a:extLst>
          </p:cNvPr>
          <p:cNvSpPr txBox="1"/>
          <p:nvPr/>
        </p:nvSpPr>
        <p:spPr>
          <a:xfrm>
            <a:off x="2464023" y="4385211"/>
            <a:ext cx="5369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latin typeface="+mj-lt"/>
              </a:rPr>
              <a:t>Spark uses the language selection from Moodle.</a:t>
            </a:r>
          </a:p>
        </p:txBody>
      </p:sp>
    </p:spTree>
    <p:extLst>
      <p:ext uri="{BB962C8B-B14F-4D97-AF65-F5344CB8AC3E}">
        <p14:creationId xmlns:p14="http://schemas.microsoft.com/office/powerpoint/2010/main" val="2599684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442D0-0EF5-41CD-BBB0-53B535B3AC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8619" y="1708240"/>
            <a:ext cx="2418415" cy="3045619"/>
          </a:xfrm>
        </p:spPr>
        <p:txBody>
          <a:bodyPr/>
          <a:lstStyle/>
          <a:p>
            <a:r>
              <a:rPr lang="en-GB" dirty="0"/>
              <a:t>In the list view you can see all your courses and respective questionnaires. If the course has more than one teacher, all teachers can see the survey. </a:t>
            </a:r>
          </a:p>
          <a:p>
            <a:r>
              <a:rPr lang="en-GB" dirty="0"/>
              <a:t>You can filter and search for surveys in the list.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2C314-9075-4F63-B6FB-9B0A9F57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652" y="755781"/>
            <a:ext cx="7719802" cy="400352"/>
          </a:xfrm>
        </p:spPr>
        <p:txBody>
          <a:bodyPr/>
          <a:lstStyle/>
          <a:p>
            <a:r>
              <a:rPr lang="en-GB" dirty="0"/>
              <a:t>Upcoming, active and evaluations waiting for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018486-039B-43E3-AF7F-BA1BF677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515" y="1177391"/>
            <a:ext cx="5654263" cy="374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A02C6F1-2599-4B41-915A-A83C52099084}"/>
              </a:ext>
            </a:extLst>
          </p:cNvPr>
          <p:cNvSpPr/>
          <p:nvPr/>
        </p:nvSpPr>
        <p:spPr>
          <a:xfrm>
            <a:off x="3295526" y="3645654"/>
            <a:ext cx="2142321" cy="4307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924072-61A4-4C0E-B33C-DAA8ED2A7DC1}"/>
              </a:ext>
            </a:extLst>
          </p:cNvPr>
          <p:cNvSpPr/>
          <p:nvPr/>
        </p:nvSpPr>
        <p:spPr>
          <a:xfrm>
            <a:off x="4102662" y="1067133"/>
            <a:ext cx="938676" cy="4307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61675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442D0-0EF5-41CD-BBB0-53B535B3AC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8888" y="1578767"/>
            <a:ext cx="3398117" cy="3045619"/>
          </a:xfrm>
        </p:spPr>
        <p:txBody>
          <a:bodyPr/>
          <a:lstStyle/>
          <a:p>
            <a:r>
              <a:rPr lang="en-GB" dirty="0"/>
              <a:t>There are </a:t>
            </a:r>
            <a:r>
              <a:rPr lang="en-GB" dirty="0" err="1"/>
              <a:t>Hanken’s</a:t>
            </a:r>
            <a:r>
              <a:rPr lang="en-GB" dirty="0"/>
              <a:t> five general questions in each survey</a:t>
            </a:r>
          </a:p>
          <a:p>
            <a:r>
              <a:rPr lang="en-GB" dirty="0"/>
              <a:t>You can add questions from the question bank to the end of the survey. Questions in the question bank are maintained by your Spark administrator. For new questions contact </a:t>
            </a:r>
            <a:r>
              <a:rPr lang="en-GB" dirty="0">
                <a:hlinkClick r:id="rId2"/>
              </a:rPr>
              <a:t>teachinglab@hanken.fi</a:t>
            </a:r>
            <a:r>
              <a:rPr lang="en-GB" dirty="0"/>
              <a:t> Number of questions is determined by the administrator.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2C314-9075-4F63-B6FB-9B0A9F57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50" y="755781"/>
            <a:ext cx="7258555" cy="400352"/>
          </a:xfrm>
        </p:spPr>
        <p:txBody>
          <a:bodyPr/>
          <a:lstStyle/>
          <a:p>
            <a:r>
              <a:rPr lang="en-GB" dirty="0"/>
              <a:t>Add own questions from a question bank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46B7A-1169-46A1-B1B5-FED00A72F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834" y="1325915"/>
            <a:ext cx="4872994" cy="3318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359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D5621-0A46-4866-9443-D5E8278B04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072" y="1578769"/>
            <a:ext cx="3147264" cy="304561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You will see the course name and code, number of replies and response rate in the upper part of the page.</a:t>
            </a:r>
          </a:p>
          <a:p>
            <a:r>
              <a:rPr lang="en-GB" dirty="0"/>
              <a:t>Next you can write, edit and publish the teacher's response.</a:t>
            </a:r>
          </a:p>
          <a:p>
            <a:r>
              <a:rPr lang="en-GB" dirty="0"/>
              <a:t>Below you can see the distribution, averages and standard deviation of responses. </a:t>
            </a:r>
          </a:p>
          <a:p>
            <a:r>
              <a:rPr lang="en-GB" dirty="0"/>
              <a:t>You can download the report as an excel-file.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2C314-9075-4F63-B6FB-9B0A9F57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report 1/2</a:t>
            </a:r>
          </a:p>
        </p:txBody>
      </p:sp>
      <p:pic>
        <p:nvPicPr>
          <p:cNvPr id="6" name="image13.png">
            <a:extLst>
              <a:ext uri="{FF2B5EF4-FFF2-40B4-BE49-F238E27FC236}">
                <a16:creationId xmlns:a16="http://schemas.microsoft.com/office/drawing/2014/main" id="{0DA9E940-312B-40F1-B94F-53FD5A5B5AA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944329" y="955957"/>
            <a:ext cx="4932633" cy="365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183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7F9A1A-A7DD-4C24-B00F-F2D3AFE8DD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5073" y="1578769"/>
            <a:ext cx="2192403" cy="3045619"/>
          </a:xfrm>
        </p:spPr>
        <p:txBody>
          <a:bodyPr/>
          <a:lstStyle/>
          <a:p>
            <a:pPr marL="0" indent="0">
              <a:buNone/>
            </a:pPr>
            <a:r>
              <a:rPr lang="sv-FI" dirty="0" err="1"/>
              <a:t>Use</a:t>
            </a:r>
            <a:r>
              <a:rPr lang="sv-FI" dirty="0"/>
              <a:t> the </a:t>
            </a:r>
            <a:r>
              <a:rPr lang="sv-FI" b="1" dirty="0" err="1"/>
              <a:t>Summary</a:t>
            </a:r>
            <a:r>
              <a:rPr lang="sv-FI" b="1" dirty="0"/>
              <a:t> </a:t>
            </a:r>
            <a:r>
              <a:rPr lang="sv-FI" b="1" dirty="0" err="1"/>
              <a:t>report</a:t>
            </a:r>
            <a:r>
              <a:rPr lang="sv-FI" dirty="0"/>
              <a:t> </a:t>
            </a:r>
            <a:r>
              <a:rPr lang="en-GB" dirty="0"/>
              <a:t> view to see all past final feedback surveys and their results. </a:t>
            </a:r>
          </a:p>
          <a:p>
            <a:pPr marL="0" indent="0">
              <a:buNone/>
            </a:pPr>
            <a:r>
              <a:rPr lang="en-GB" dirty="0"/>
              <a:t>Averages and deviations are available for all questions for each survey. </a:t>
            </a:r>
          </a:p>
          <a:p>
            <a:pPr marL="0" indent="0">
              <a:buNone/>
            </a:pPr>
            <a:r>
              <a:rPr lang="en-GB" dirty="0"/>
              <a:t>Summary report can be exported to excel.  </a:t>
            </a:r>
            <a:endParaRPr lang="sv-FI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1E10AE-04AF-4220-901A-A7B15944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report 2/2</a:t>
            </a:r>
            <a:endParaRPr lang="sv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906A7-0515-4F12-B819-51A84DB7B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698" y="1329649"/>
            <a:ext cx="5947646" cy="329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9FF3E-1E4C-4057-A11F-7901771D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501" y="1156134"/>
            <a:ext cx="6052844" cy="2666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C2263AA-C398-4411-B26D-FD03DB90D4A2}"/>
              </a:ext>
            </a:extLst>
          </p:cNvPr>
          <p:cNvSpPr/>
          <p:nvPr/>
        </p:nvSpPr>
        <p:spPr>
          <a:xfrm>
            <a:off x="4717656" y="1088583"/>
            <a:ext cx="1157161" cy="400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7660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2C314-9075-4F63-B6FB-9B0A9F57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5" y="676613"/>
            <a:ext cx="3528843" cy="517922"/>
          </a:xfrm>
        </p:spPr>
        <p:txBody>
          <a:bodyPr/>
          <a:lstStyle/>
          <a:p>
            <a:r>
              <a:rPr lang="en-GB" dirty="0"/>
              <a:t>A few words on giving response on course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442D0-0EF5-41CD-BBB0-53B535B3AC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0683" y="1560911"/>
            <a:ext cx="4604998" cy="3310494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Char char="•"/>
            </a:pPr>
            <a:r>
              <a:rPr lang="en-GB" dirty="0">
                <a:ea typeface="+mn-lt"/>
                <a:cs typeface="+mn-lt"/>
              </a:rPr>
              <a:t>Look for patterns in the students' feedback</a:t>
            </a:r>
          </a:p>
          <a:p>
            <a:pPr marL="285750" indent="-285750">
              <a:buChar char="•"/>
            </a:pPr>
            <a:r>
              <a:rPr lang="en-GB" dirty="0">
                <a:ea typeface="+mn-lt"/>
                <a:cs typeface="+mn-lt"/>
              </a:rPr>
              <a:t>Focus on issues about student learning – feedback is not a question of teacher popularity or performance</a:t>
            </a:r>
          </a:p>
          <a:p>
            <a:pPr marL="285750" indent="-285750">
              <a:buChar char="•"/>
            </a:pPr>
            <a:r>
              <a:rPr lang="en-GB" dirty="0"/>
              <a:t>Avoid responding in affect – take a moment to get over hurtful/impolite comments </a:t>
            </a:r>
            <a:r>
              <a:rPr lang="en-GB" dirty="0">
                <a:ea typeface="+mn-lt"/>
                <a:cs typeface="+mn-lt"/>
              </a:rPr>
              <a:t>(everyone gets them)</a:t>
            </a:r>
            <a:endParaRPr lang="en-GB" dirty="0"/>
          </a:p>
          <a:p>
            <a:pPr marL="285750" indent="-285750">
              <a:buChar char="•"/>
            </a:pPr>
            <a:r>
              <a:rPr lang="en-GB" dirty="0"/>
              <a:t>Responding to feedback does not mean that you have to change something in your teaching – responding is part of academic professionality and our integrity towards the students.</a:t>
            </a:r>
          </a:p>
          <a:p>
            <a:pPr marL="285750" indent="-285750">
              <a:buChar char="•"/>
            </a:pPr>
            <a:r>
              <a:rPr lang="en-GB" dirty="0"/>
              <a:t>If you are planning to change something, you can of course mention that in your response :-)</a:t>
            </a:r>
          </a:p>
          <a:p>
            <a:pPr marL="285750" indent="-285750">
              <a:buChar char="•"/>
            </a:pPr>
            <a:endParaRPr lang="en-GB" dirty="0"/>
          </a:p>
        </p:txBody>
      </p:sp>
      <p:pic>
        <p:nvPicPr>
          <p:cNvPr id="8" name="Kuva 8" descr="Lähikuva yhdestä päivänkakkarakukasta, jonka taustalla on taivas">
            <a:extLst>
              <a:ext uri="{FF2B5EF4-FFF2-40B4-BE49-F238E27FC236}">
                <a16:creationId xmlns:a16="http://schemas.microsoft.com/office/drawing/2014/main" id="{41A4428E-77C5-455E-8F4A-EAFDB41443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275" r="20275"/>
          <a:stretch/>
        </p:blipFill>
        <p:spPr>
          <a:xfrm>
            <a:off x="5445940" y="1"/>
            <a:ext cx="3698060" cy="5143499"/>
          </a:xfrm>
        </p:spPr>
      </p:pic>
    </p:spTree>
    <p:extLst>
      <p:ext uri="{BB962C8B-B14F-4D97-AF65-F5344CB8AC3E}">
        <p14:creationId xmlns:p14="http://schemas.microsoft.com/office/powerpoint/2010/main" val="3332236754"/>
      </p:ext>
    </p:extLst>
  </p:cSld>
  <p:clrMapOvr>
    <a:masterClrMapping/>
  </p:clrMapOvr>
</p:sld>
</file>

<file path=ppt/theme/theme1.xml><?xml version="1.0" encoding="utf-8"?>
<a:theme xmlns:a="http://schemas.openxmlformats.org/drawingml/2006/main" name="Hanken Blå 2">
  <a:themeElements>
    <a:clrScheme name="Hanken Blå 2 1">
      <a:dk1>
        <a:srgbClr val="000000"/>
      </a:dk1>
      <a:lt1>
        <a:srgbClr val="527E7C"/>
      </a:lt1>
      <a:dk2>
        <a:srgbClr val="005F79"/>
      </a:dk2>
      <a:lt2>
        <a:srgbClr val="8DA19E"/>
      </a:lt2>
      <a:accent1>
        <a:srgbClr val="E19A8C"/>
      </a:accent1>
      <a:accent2>
        <a:srgbClr val="D64C25"/>
      </a:accent2>
      <a:accent3>
        <a:srgbClr val="B3C0BF"/>
      </a:accent3>
      <a:accent4>
        <a:srgbClr val="000000"/>
      </a:accent4>
      <a:accent5>
        <a:srgbClr val="EECAC5"/>
      </a:accent5>
      <a:accent6>
        <a:srgbClr val="C24420"/>
      </a:accent6>
      <a:hlink>
        <a:srgbClr val="A69E42"/>
      </a:hlink>
      <a:folHlink>
        <a:srgbClr val="5C6C0B"/>
      </a:folHlink>
    </a:clrScheme>
    <a:fontScheme name="Hanken Blå 2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anken Blå 2 1">
        <a:dk1>
          <a:srgbClr val="000000"/>
        </a:dk1>
        <a:lt1>
          <a:srgbClr val="527E7C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B3C0BF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Blå 2 2">
        <a:dk1>
          <a:srgbClr val="000000"/>
        </a:dk1>
        <a:lt1>
          <a:srgbClr val="8DA19E"/>
        </a:lt1>
        <a:dk2>
          <a:srgbClr val="005F79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C5CDCC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Blå 2 3">
        <a:dk1>
          <a:srgbClr val="000000"/>
        </a:dk1>
        <a:lt1>
          <a:srgbClr val="005F79"/>
        </a:lt1>
        <a:dk2>
          <a:srgbClr val="8DA19E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AAB6BE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Blå 2 4">
        <a:dk1>
          <a:srgbClr val="000000"/>
        </a:dk1>
        <a:lt1>
          <a:srgbClr val="E19A8C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D64C25"/>
        </a:accent2>
        <a:accent3>
          <a:srgbClr val="EECAC5"/>
        </a:accent3>
        <a:accent4>
          <a:srgbClr val="000000"/>
        </a:accent4>
        <a:accent5>
          <a:srgbClr val="AAB6BE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Blå 2 5">
        <a:dk1>
          <a:srgbClr val="000000"/>
        </a:dk1>
        <a:lt1>
          <a:srgbClr val="D64C25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E8B2AC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Blå 2 6">
        <a:dk1>
          <a:srgbClr val="000000"/>
        </a:dk1>
        <a:lt1>
          <a:srgbClr val="A69E42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D0CCB0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Blå 2 7">
        <a:dk1>
          <a:srgbClr val="000000"/>
        </a:dk1>
        <a:lt1>
          <a:srgbClr val="5C6C0B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B5BAAA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A69E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Blå 2 8">
        <a:dk1>
          <a:srgbClr val="000000"/>
        </a:dk1>
        <a:lt1>
          <a:srgbClr val="000000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AAAAAA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anken_template_2015_16x9.potx" id="{35A933F3-AB65-4907-B42A-178F8993B519}" vid="{E61A5B68-D393-4406-A508-4E6730706116}"/>
    </a:ext>
  </a:ext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nken Röd 1">
  <a:themeElements>
    <a:clrScheme name="Hanken Röd 1 1">
      <a:dk1>
        <a:srgbClr val="000000"/>
      </a:dk1>
      <a:lt1>
        <a:srgbClr val="527E7C"/>
      </a:lt1>
      <a:dk2>
        <a:srgbClr val="005F79"/>
      </a:dk2>
      <a:lt2>
        <a:srgbClr val="8DA19E"/>
      </a:lt2>
      <a:accent1>
        <a:srgbClr val="E19A8C"/>
      </a:accent1>
      <a:accent2>
        <a:srgbClr val="D64C25"/>
      </a:accent2>
      <a:accent3>
        <a:srgbClr val="B3C0BF"/>
      </a:accent3>
      <a:accent4>
        <a:srgbClr val="000000"/>
      </a:accent4>
      <a:accent5>
        <a:srgbClr val="EECAC5"/>
      </a:accent5>
      <a:accent6>
        <a:srgbClr val="C24420"/>
      </a:accent6>
      <a:hlink>
        <a:srgbClr val="A69E42"/>
      </a:hlink>
      <a:folHlink>
        <a:srgbClr val="5C6C0B"/>
      </a:folHlink>
    </a:clrScheme>
    <a:fontScheme name="Hanken Röd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anken Röd 1 1">
        <a:dk1>
          <a:srgbClr val="000000"/>
        </a:dk1>
        <a:lt1>
          <a:srgbClr val="527E7C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B3C0BF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Röd 1 2">
        <a:dk1>
          <a:srgbClr val="000000"/>
        </a:dk1>
        <a:lt1>
          <a:srgbClr val="8DA19E"/>
        </a:lt1>
        <a:dk2>
          <a:srgbClr val="005F79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C5CDCC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Röd 1 3">
        <a:dk1>
          <a:srgbClr val="000000"/>
        </a:dk1>
        <a:lt1>
          <a:srgbClr val="005F79"/>
        </a:lt1>
        <a:dk2>
          <a:srgbClr val="8DA19E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AAB6BE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Röd 1 4">
        <a:dk1>
          <a:srgbClr val="000000"/>
        </a:dk1>
        <a:lt1>
          <a:srgbClr val="E19A8C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D64C25"/>
        </a:accent2>
        <a:accent3>
          <a:srgbClr val="EECAC5"/>
        </a:accent3>
        <a:accent4>
          <a:srgbClr val="000000"/>
        </a:accent4>
        <a:accent5>
          <a:srgbClr val="AAB6BE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Röd 1 5">
        <a:dk1>
          <a:srgbClr val="000000"/>
        </a:dk1>
        <a:lt1>
          <a:srgbClr val="D64C25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E8B2AC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Röd 1 6">
        <a:dk1>
          <a:srgbClr val="000000"/>
        </a:dk1>
        <a:lt1>
          <a:srgbClr val="A69E42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D0CCB0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Röd 1 7">
        <a:dk1>
          <a:srgbClr val="000000"/>
        </a:dk1>
        <a:lt1>
          <a:srgbClr val="5C6C0B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B5BAAA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A69E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nken Röd 1 8">
        <a:dk1>
          <a:srgbClr val="000000"/>
        </a:dk1>
        <a:lt1>
          <a:srgbClr val="000000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AAAAAA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anken_template_2015_16x9.potx" id="{35A933F3-AB65-4907-B42A-178F8993B519}" vid="{B0CC5AE4-4665-4692-96D9-AA9B9B78716E}"/>
    </a:ext>
  </a:extLst>
</a:theme>
</file>

<file path=ppt/theme/theme3.xml><?xml version="1.0" encoding="utf-8"?>
<a:theme xmlns:a="http://schemas.openxmlformats.org/drawingml/2006/main" name="1_Hanken Röd 2">
  <a:themeElements>
    <a:clrScheme name="1_Hanken Röd 2 1">
      <a:dk1>
        <a:srgbClr val="000000"/>
      </a:dk1>
      <a:lt1>
        <a:srgbClr val="527E7C"/>
      </a:lt1>
      <a:dk2>
        <a:srgbClr val="005F79"/>
      </a:dk2>
      <a:lt2>
        <a:srgbClr val="8DA19E"/>
      </a:lt2>
      <a:accent1>
        <a:srgbClr val="E19A8C"/>
      </a:accent1>
      <a:accent2>
        <a:srgbClr val="D64C25"/>
      </a:accent2>
      <a:accent3>
        <a:srgbClr val="B3C0BF"/>
      </a:accent3>
      <a:accent4>
        <a:srgbClr val="000000"/>
      </a:accent4>
      <a:accent5>
        <a:srgbClr val="EECAC5"/>
      </a:accent5>
      <a:accent6>
        <a:srgbClr val="C24420"/>
      </a:accent6>
      <a:hlink>
        <a:srgbClr val="A69E42"/>
      </a:hlink>
      <a:folHlink>
        <a:srgbClr val="5C6C0B"/>
      </a:folHlink>
    </a:clrScheme>
    <a:fontScheme name="1_Hanken Röd 2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Hanken Röd 2 1">
        <a:dk1>
          <a:srgbClr val="000000"/>
        </a:dk1>
        <a:lt1>
          <a:srgbClr val="527E7C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B3C0BF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anken Röd 2 2">
        <a:dk1>
          <a:srgbClr val="000000"/>
        </a:dk1>
        <a:lt1>
          <a:srgbClr val="8DA19E"/>
        </a:lt1>
        <a:dk2>
          <a:srgbClr val="005F79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C5CDCC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anken Röd 2 3">
        <a:dk1>
          <a:srgbClr val="000000"/>
        </a:dk1>
        <a:lt1>
          <a:srgbClr val="005F79"/>
        </a:lt1>
        <a:dk2>
          <a:srgbClr val="8DA19E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AAB6BE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anken Röd 2 4">
        <a:dk1>
          <a:srgbClr val="000000"/>
        </a:dk1>
        <a:lt1>
          <a:srgbClr val="E19A8C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D64C25"/>
        </a:accent2>
        <a:accent3>
          <a:srgbClr val="EECAC5"/>
        </a:accent3>
        <a:accent4>
          <a:srgbClr val="000000"/>
        </a:accent4>
        <a:accent5>
          <a:srgbClr val="AAB6BE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anken Röd 2 5">
        <a:dk1>
          <a:srgbClr val="000000"/>
        </a:dk1>
        <a:lt1>
          <a:srgbClr val="D64C25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E8B2AC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anken Röd 2 6">
        <a:dk1>
          <a:srgbClr val="000000"/>
        </a:dk1>
        <a:lt1>
          <a:srgbClr val="A69E42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D0CCB0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anken Röd 2 7">
        <a:dk1>
          <a:srgbClr val="000000"/>
        </a:dk1>
        <a:lt1>
          <a:srgbClr val="5C6C0B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B5BAAA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A69E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Hanken Röd 2 8">
        <a:dk1>
          <a:srgbClr val="000000"/>
        </a:dk1>
        <a:lt1>
          <a:srgbClr val="000000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AAAAAA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anken_template_2015_16x9.potx" id="{35A933F3-AB65-4907-B42A-178F8993B519}" vid="{C31352FF-936F-4062-AD80-4BAE3F27AA6B}"/>
    </a:ext>
  </a:extLst>
</a:theme>
</file>

<file path=ppt/theme/theme4.xml><?xml version="1.0" encoding="utf-8"?>
<a:theme xmlns:a="http://schemas.openxmlformats.org/drawingml/2006/main" name="2_Hanken Blå 1">
  <a:themeElements>
    <a:clrScheme name="2_Hanken Blå 1 1">
      <a:dk1>
        <a:srgbClr val="000000"/>
      </a:dk1>
      <a:lt1>
        <a:srgbClr val="527E7C"/>
      </a:lt1>
      <a:dk2>
        <a:srgbClr val="005F79"/>
      </a:dk2>
      <a:lt2>
        <a:srgbClr val="8DA19E"/>
      </a:lt2>
      <a:accent1>
        <a:srgbClr val="E19A8C"/>
      </a:accent1>
      <a:accent2>
        <a:srgbClr val="D64C25"/>
      </a:accent2>
      <a:accent3>
        <a:srgbClr val="B3C0BF"/>
      </a:accent3>
      <a:accent4>
        <a:srgbClr val="000000"/>
      </a:accent4>
      <a:accent5>
        <a:srgbClr val="EECAC5"/>
      </a:accent5>
      <a:accent6>
        <a:srgbClr val="C24420"/>
      </a:accent6>
      <a:hlink>
        <a:srgbClr val="A69E42"/>
      </a:hlink>
      <a:folHlink>
        <a:srgbClr val="5C6C0B"/>
      </a:folHlink>
    </a:clrScheme>
    <a:fontScheme name="2_Hanken Blå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Hanken Blå 1 1">
        <a:dk1>
          <a:srgbClr val="000000"/>
        </a:dk1>
        <a:lt1>
          <a:srgbClr val="527E7C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B3C0BF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anken Blå 1 2">
        <a:dk1>
          <a:srgbClr val="000000"/>
        </a:dk1>
        <a:lt1>
          <a:srgbClr val="8DA19E"/>
        </a:lt1>
        <a:dk2>
          <a:srgbClr val="005F79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C5CDCC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anken Blå 1 3">
        <a:dk1>
          <a:srgbClr val="000000"/>
        </a:dk1>
        <a:lt1>
          <a:srgbClr val="005F79"/>
        </a:lt1>
        <a:dk2>
          <a:srgbClr val="8DA19E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AAB6BE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anken Blå 1 4">
        <a:dk1>
          <a:srgbClr val="000000"/>
        </a:dk1>
        <a:lt1>
          <a:srgbClr val="E19A8C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D64C25"/>
        </a:accent2>
        <a:accent3>
          <a:srgbClr val="EECAC5"/>
        </a:accent3>
        <a:accent4>
          <a:srgbClr val="000000"/>
        </a:accent4>
        <a:accent5>
          <a:srgbClr val="AAB6BE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anken Blå 1 5">
        <a:dk1>
          <a:srgbClr val="000000"/>
        </a:dk1>
        <a:lt1>
          <a:srgbClr val="D64C25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E8B2AC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anken Blå 1 6">
        <a:dk1>
          <a:srgbClr val="000000"/>
        </a:dk1>
        <a:lt1>
          <a:srgbClr val="A69E42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D0CCB0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anken Blå 1 7">
        <a:dk1>
          <a:srgbClr val="000000"/>
        </a:dk1>
        <a:lt1>
          <a:srgbClr val="5C6C0B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B5BAAA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A69E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Hanken Blå 1 8">
        <a:dk1>
          <a:srgbClr val="000000"/>
        </a:dk1>
        <a:lt1>
          <a:srgbClr val="000000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AAAAAA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anken_template_2015_16x9.potx" id="{35A933F3-AB65-4907-B42A-178F8993B519}" vid="{C299126B-5293-4B2F-8FC9-9FDE3C17B4E5}"/>
    </a:ext>
  </a:extLst>
</a:theme>
</file>

<file path=ppt/theme/theme5.xml><?xml version="1.0" encoding="utf-8"?>
<a:theme xmlns:a="http://schemas.openxmlformats.org/drawingml/2006/main" name="3_Hanken Blå 3">
  <a:themeElements>
    <a:clrScheme name="3_Hanken Blå 3 1">
      <a:dk1>
        <a:srgbClr val="000000"/>
      </a:dk1>
      <a:lt1>
        <a:srgbClr val="527E7C"/>
      </a:lt1>
      <a:dk2>
        <a:srgbClr val="005F79"/>
      </a:dk2>
      <a:lt2>
        <a:srgbClr val="8DA19E"/>
      </a:lt2>
      <a:accent1>
        <a:srgbClr val="E19A8C"/>
      </a:accent1>
      <a:accent2>
        <a:srgbClr val="D64C25"/>
      </a:accent2>
      <a:accent3>
        <a:srgbClr val="B3C0BF"/>
      </a:accent3>
      <a:accent4>
        <a:srgbClr val="000000"/>
      </a:accent4>
      <a:accent5>
        <a:srgbClr val="EECAC5"/>
      </a:accent5>
      <a:accent6>
        <a:srgbClr val="C24420"/>
      </a:accent6>
      <a:hlink>
        <a:srgbClr val="A69E42"/>
      </a:hlink>
      <a:folHlink>
        <a:srgbClr val="5C6C0B"/>
      </a:folHlink>
    </a:clrScheme>
    <a:fontScheme name="3_Hanken Blå 3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Hanken Blå 3 1">
        <a:dk1>
          <a:srgbClr val="000000"/>
        </a:dk1>
        <a:lt1>
          <a:srgbClr val="527E7C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B3C0BF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Hanken Blå 3 2">
        <a:dk1>
          <a:srgbClr val="000000"/>
        </a:dk1>
        <a:lt1>
          <a:srgbClr val="8DA19E"/>
        </a:lt1>
        <a:dk2>
          <a:srgbClr val="005F79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C5CDCC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Hanken Blå 3 3">
        <a:dk1>
          <a:srgbClr val="000000"/>
        </a:dk1>
        <a:lt1>
          <a:srgbClr val="005F79"/>
        </a:lt1>
        <a:dk2>
          <a:srgbClr val="8DA19E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AAB6BE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Hanken Blå 3 4">
        <a:dk1>
          <a:srgbClr val="000000"/>
        </a:dk1>
        <a:lt1>
          <a:srgbClr val="E19A8C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D64C25"/>
        </a:accent2>
        <a:accent3>
          <a:srgbClr val="EECAC5"/>
        </a:accent3>
        <a:accent4>
          <a:srgbClr val="000000"/>
        </a:accent4>
        <a:accent5>
          <a:srgbClr val="AAB6BE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Hanken Blå 3 5">
        <a:dk1>
          <a:srgbClr val="000000"/>
        </a:dk1>
        <a:lt1>
          <a:srgbClr val="D64C25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E8B2AC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Hanken Blå 3 6">
        <a:dk1>
          <a:srgbClr val="000000"/>
        </a:dk1>
        <a:lt1>
          <a:srgbClr val="A69E42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D0CCB0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Hanken Blå 3 7">
        <a:dk1>
          <a:srgbClr val="000000"/>
        </a:dk1>
        <a:lt1>
          <a:srgbClr val="5C6C0B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B5BAAA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A69E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Hanken Blå 3 8">
        <a:dk1>
          <a:srgbClr val="000000"/>
        </a:dk1>
        <a:lt1>
          <a:srgbClr val="000000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AAAAAA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anken_template_2015_16x9.potx" id="{35A933F3-AB65-4907-B42A-178F8993B519}" vid="{5E8B8DDD-C5DA-44B0-8F88-8A03240BBE99}"/>
    </a:ext>
  </a:extLst>
</a:theme>
</file>

<file path=ppt/theme/theme6.xml><?xml version="1.0" encoding="utf-8"?>
<a:theme xmlns:a="http://schemas.openxmlformats.org/drawingml/2006/main" name="4_Hanken Grön 2">
  <a:themeElements>
    <a:clrScheme name="4_Hanken Grön 2 1">
      <a:dk1>
        <a:srgbClr val="000000"/>
      </a:dk1>
      <a:lt1>
        <a:srgbClr val="527E7C"/>
      </a:lt1>
      <a:dk2>
        <a:srgbClr val="005F79"/>
      </a:dk2>
      <a:lt2>
        <a:srgbClr val="8DA19E"/>
      </a:lt2>
      <a:accent1>
        <a:srgbClr val="E19A8C"/>
      </a:accent1>
      <a:accent2>
        <a:srgbClr val="D64C25"/>
      </a:accent2>
      <a:accent3>
        <a:srgbClr val="B3C0BF"/>
      </a:accent3>
      <a:accent4>
        <a:srgbClr val="000000"/>
      </a:accent4>
      <a:accent5>
        <a:srgbClr val="EECAC5"/>
      </a:accent5>
      <a:accent6>
        <a:srgbClr val="C24420"/>
      </a:accent6>
      <a:hlink>
        <a:srgbClr val="A69E42"/>
      </a:hlink>
      <a:folHlink>
        <a:srgbClr val="5C6C0B"/>
      </a:folHlink>
    </a:clrScheme>
    <a:fontScheme name="4_Hanken Grön 2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Hanken Grön 2 1">
        <a:dk1>
          <a:srgbClr val="000000"/>
        </a:dk1>
        <a:lt1>
          <a:srgbClr val="527E7C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B3C0BF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Hanken Grön 2 2">
        <a:dk1>
          <a:srgbClr val="000000"/>
        </a:dk1>
        <a:lt1>
          <a:srgbClr val="8DA19E"/>
        </a:lt1>
        <a:dk2>
          <a:srgbClr val="005F79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C5CDCC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Hanken Grön 2 3">
        <a:dk1>
          <a:srgbClr val="000000"/>
        </a:dk1>
        <a:lt1>
          <a:srgbClr val="005F79"/>
        </a:lt1>
        <a:dk2>
          <a:srgbClr val="8DA19E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AAB6BE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Hanken Grön 2 4">
        <a:dk1>
          <a:srgbClr val="000000"/>
        </a:dk1>
        <a:lt1>
          <a:srgbClr val="E19A8C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D64C25"/>
        </a:accent2>
        <a:accent3>
          <a:srgbClr val="EECAC5"/>
        </a:accent3>
        <a:accent4>
          <a:srgbClr val="000000"/>
        </a:accent4>
        <a:accent5>
          <a:srgbClr val="AAB6BE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Hanken Grön 2 5">
        <a:dk1>
          <a:srgbClr val="000000"/>
        </a:dk1>
        <a:lt1>
          <a:srgbClr val="D64C25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E8B2AC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Hanken Grön 2 6">
        <a:dk1>
          <a:srgbClr val="000000"/>
        </a:dk1>
        <a:lt1>
          <a:srgbClr val="A69E42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D0CCB0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Hanken Grön 2 7">
        <a:dk1>
          <a:srgbClr val="000000"/>
        </a:dk1>
        <a:lt1>
          <a:srgbClr val="5C6C0B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B5BAAA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A69E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Hanken Grön 2 8">
        <a:dk1>
          <a:srgbClr val="000000"/>
        </a:dk1>
        <a:lt1>
          <a:srgbClr val="000000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AAAAAA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anken_template_2015_16x9.potx" id="{35A933F3-AB65-4907-B42A-178F8993B519}" vid="{AE25B139-2AD2-4548-8628-323C6014B2EB}"/>
    </a:ext>
  </a:extLst>
</a:theme>
</file>

<file path=ppt/theme/theme7.xml><?xml version="1.0" encoding="utf-8"?>
<a:theme xmlns:a="http://schemas.openxmlformats.org/drawingml/2006/main" name="5_Hanken Grön 1">
  <a:themeElements>
    <a:clrScheme name="5_Hanken Grön 1 1">
      <a:dk1>
        <a:srgbClr val="000000"/>
      </a:dk1>
      <a:lt1>
        <a:srgbClr val="527E7C"/>
      </a:lt1>
      <a:dk2>
        <a:srgbClr val="005F79"/>
      </a:dk2>
      <a:lt2>
        <a:srgbClr val="8DA19E"/>
      </a:lt2>
      <a:accent1>
        <a:srgbClr val="E19A8C"/>
      </a:accent1>
      <a:accent2>
        <a:srgbClr val="D64C25"/>
      </a:accent2>
      <a:accent3>
        <a:srgbClr val="B3C0BF"/>
      </a:accent3>
      <a:accent4>
        <a:srgbClr val="000000"/>
      </a:accent4>
      <a:accent5>
        <a:srgbClr val="EECAC5"/>
      </a:accent5>
      <a:accent6>
        <a:srgbClr val="C24420"/>
      </a:accent6>
      <a:hlink>
        <a:srgbClr val="A69E42"/>
      </a:hlink>
      <a:folHlink>
        <a:srgbClr val="5C6C0B"/>
      </a:folHlink>
    </a:clrScheme>
    <a:fontScheme name="5_Hanken Grön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Hanken Grön 1 1">
        <a:dk1>
          <a:srgbClr val="000000"/>
        </a:dk1>
        <a:lt1>
          <a:srgbClr val="527E7C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B3C0BF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Hanken Grön 1 2">
        <a:dk1>
          <a:srgbClr val="000000"/>
        </a:dk1>
        <a:lt1>
          <a:srgbClr val="8DA19E"/>
        </a:lt1>
        <a:dk2>
          <a:srgbClr val="005F79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C5CDCC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Hanken Grön 1 3">
        <a:dk1>
          <a:srgbClr val="000000"/>
        </a:dk1>
        <a:lt1>
          <a:srgbClr val="005F79"/>
        </a:lt1>
        <a:dk2>
          <a:srgbClr val="8DA19E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AAB6BE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Hanken Grön 1 4">
        <a:dk1>
          <a:srgbClr val="000000"/>
        </a:dk1>
        <a:lt1>
          <a:srgbClr val="E19A8C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D64C25"/>
        </a:accent2>
        <a:accent3>
          <a:srgbClr val="EECAC5"/>
        </a:accent3>
        <a:accent4>
          <a:srgbClr val="000000"/>
        </a:accent4>
        <a:accent5>
          <a:srgbClr val="AAB6BE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Hanken Grön 1 5">
        <a:dk1>
          <a:srgbClr val="000000"/>
        </a:dk1>
        <a:lt1>
          <a:srgbClr val="D64C25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E8B2AC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Hanken Grön 1 6">
        <a:dk1>
          <a:srgbClr val="000000"/>
        </a:dk1>
        <a:lt1>
          <a:srgbClr val="A69E42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D0CCB0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Hanken Grön 1 7">
        <a:dk1>
          <a:srgbClr val="000000"/>
        </a:dk1>
        <a:lt1>
          <a:srgbClr val="5C6C0B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B5BAAA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A69E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Hanken Grön 1 8">
        <a:dk1>
          <a:srgbClr val="000000"/>
        </a:dk1>
        <a:lt1>
          <a:srgbClr val="000000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AAAAAA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anken_template_2015_16x9.potx" id="{35A933F3-AB65-4907-B42A-178F8993B519}" vid="{0CD11822-4838-4262-B255-8278A7D3CB42}"/>
    </a:ext>
  </a:extLst>
</a:theme>
</file>

<file path=ppt/theme/theme8.xml><?xml version="1.0" encoding="utf-8"?>
<a:theme xmlns:a="http://schemas.openxmlformats.org/drawingml/2006/main" name="Skrivar vänlig">
  <a:themeElements>
    <a:clrScheme name="Skrivar vänlig 1">
      <a:dk1>
        <a:srgbClr val="000000"/>
      </a:dk1>
      <a:lt1>
        <a:srgbClr val="527E7C"/>
      </a:lt1>
      <a:dk2>
        <a:srgbClr val="005F79"/>
      </a:dk2>
      <a:lt2>
        <a:srgbClr val="8DA19E"/>
      </a:lt2>
      <a:accent1>
        <a:srgbClr val="E19A8C"/>
      </a:accent1>
      <a:accent2>
        <a:srgbClr val="D64C25"/>
      </a:accent2>
      <a:accent3>
        <a:srgbClr val="B3C0BF"/>
      </a:accent3>
      <a:accent4>
        <a:srgbClr val="000000"/>
      </a:accent4>
      <a:accent5>
        <a:srgbClr val="EECAC5"/>
      </a:accent5>
      <a:accent6>
        <a:srgbClr val="C24420"/>
      </a:accent6>
      <a:hlink>
        <a:srgbClr val="A69E42"/>
      </a:hlink>
      <a:folHlink>
        <a:srgbClr val="5C6C0B"/>
      </a:folHlink>
    </a:clrScheme>
    <a:fontScheme name="Skrivar vänlig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krivar vänlig 1">
        <a:dk1>
          <a:srgbClr val="000000"/>
        </a:dk1>
        <a:lt1>
          <a:srgbClr val="527E7C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B3C0BF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rivar vänlig 2">
        <a:dk1>
          <a:srgbClr val="000000"/>
        </a:dk1>
        <a:lt1>
          <a:srgbClr val="8DA19E"/>
        </a:lt1>
        <a:dk2>
          <a:srgbClr val="005F79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C5CDCC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rivar vänlig 3">
        <a:dk1>
          <a:srgbClr val="000000"/>
        </a:dk1>
        <a:lt1>
          <a:srgbClr val="005F79"/>
        </a:lt1>
        <a:dk2>
          <a:srgbClr val="8DA19E"/>
        </a:dk2>
        <a:lt2>
          <a:srgbClr val="527E7C"/>
        </a:lt2>
        <a:accent1>
          <a:srgbClr val="E19A8C"/>
        </a:accent1>
        <a:accent2>
          <a:srgbClr val="D64C25"/>
        </a:accent2>
        <a:accent3>
          <a:srgbClr val="AAB6BE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rivar vänlig 4">
        <a:dk1>
          <a:srgbClr val="000000"/>
        </a:dk1>
        <a:lt1>
          <a:srgbClr val="E19A8C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D64C25"/>
        </a:accent2>
        <a:accent3>
          <a:srgbClr val="EECAC5"/>
        </a:accent3>
        <a:accent4>
          <a:srgbClr val="000000"/>
        </a:accent4>
        <a:accent5>
          <a:srgbClr val="AAB6BE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rivar vänlig 5">
        <a:dk1>
          <a:srgbClr val="000000"/>
        </a:dk1>
        <a:lt1>
          <a:srgbClr val="D64C25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E8B2AC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rivar vänlig 6">
        <a:dk1>
          <a:srgbClr val="000000"/>
        </a:dk1>
        <a:lt1>
          <a:srgbClr val="A69E42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D0CCB0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rivar vänlig 7">
        <a:dk1>
          <a:srgbClr val="000000"/>
        </a:dk1>
        <a:lt1>
          <a:srgbClr val="5C6C0B"/>
        </a:lt1>
        <a:dk2>
          <a:srgbClr val="8DA19E"/>
        </a:dk2>
        <a:lt2>
          <a:srgbClr val="527E7C"/>
        </a:lt2>
        <a:accent1>
          <a:srgbClr val="005F79"/>
        </a:accent1>
        <a:accent2>
          <a:srgbClr val="E19A8C"/>
        </a:accent2>
        <a:accent3>
          <a:srgbClr val="B5BAAA"/>
        </a:accent3>
        <a:accent4>
          <a:srgbClr val="000000"/>
        </a:accent4>
        <a:accent5>
          <a:srgbClr val="AAB6BE"/>
        </a:accent5>
        <a:accent6>
          <a:srgbClr val="CC8B7E"/>
        </a:accent6>
        <a:hlink>
          <a:srgbClr val="D64C25"/>
        </a:hlink>
        <a:folHlink>
          <a:srgbClr val="A69E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rivar vänlig 8">
        <a:dk1>
          <a:srgbClr val="000000"/>
        </a:dk1>
        <a:lt1>
          <a:srgbClr val="000000"/>
        </a:lt1>
        <a:dk2>
          <a:srgbClr val="005F79"/>
        </a:dk2>
        <a:lt2>
          <a:srgbClr val="8DA19E"/>
        </a:lt2>
        <a:accent1>
          <a:srgbClr val="E19A8C"/>
        </a:accent1>
        <a:accent2>
          <a:srgbClr val="D64C25"/>
        </a:accent2>
        <a:accent3>
          <a:srgbClr val="AAAAAA"/>
        </a:accent3>
        <a:accent4>
          <a:srgbClr val="000000"/>
        </a:accent4>
        <a:accent5>
          <a:srgbClr val="EECAC5"/>
        </a:accent5>
        <a:accent6>
          <a:srgbClr val="C24420"/>
        </a:accent6>
        <a:hlink>
          <a:srgbClr val="A69E42"/>
        </a:hlink>
        <a:folHlink>
          <a:srgbClr val="5C6C0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hanken_template_2015_16x9.potx" id="{35A933F3-AB65-4907-B42A-178F8993B519}" vid="{F9F91689-6419-42EB-BB21-E74D46C17CE3}"/>
    </a:ext>
  </a:extLst>
</a:theme>
</file>

<file path=ppt/theme/theme9.xml><?xml version="1.0" encoding="utf-8"?>
<a:theme xmlns:a="http://schemas.openxmlformats.org/drawingml/2006/main" name="Hanken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nken_200402 #3.potx" id="{02AE9C2E-119F-4CF7-89A8-97FB3C43242B}" vid="{C9219E65-CDFA-4F13-A1C1-4AC06F530A2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56c012-b47d-4bf1-972d-7546695f3d42">
      <Terms xmlns="http://schemas.microsoft.com/office/infopath/2007/PartnerControls"/>
    </lcf76f155ced4ddcb4097134ff3c332f>
    <TaxCatchAll xmlns="26ebd91f-cc30-4401-8bdb-45f6bda3d3c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343D6378305944BADB267A43498638" ma:contentTypeVersion="15" ma:contentTypeDescription="Create a new document." ma:contentTypeScope="" ma:versionID="d481ca56b977226c16904c0e910b4af0">
  <xsd:schema xmlns:xsd="http://www.w3.org/2001/XMLSchema" xmlns:xs="http://www.w3.org/2001/XMLSchema" xmlns:p="http://schemas.microsoft.com/office/2006/metadata/properties" xmlns:ns2="9d56c012-b47d-4bf1-972d-7546695f3d42" xmlns:ns3="26ebd91f-cc30-4401-8bdb-45f6bda3d3cb" targetNamespace="http://schemas.microsoft.com/office/2006/metadata/properties" ma:root="true" ma:fieldsID="20af20d734b9c9d751ed21de1ca2b4de" ns2:_="" ns3:_="">
    <xsd:import namespace="9d56c012-b47d-4bf1-972d-7546695f3d42"/>
    <xsd:import namespace="26ebd91f-cc30-4401-8bdb-45f6bda3d3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6c012-b47d-4bf1-972d-7546695f3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6ae2630-cedc-4581-be10-a37bae39f5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ebd91f-cc30-4401-8bdb-45f6bda3d3c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d1ea15-a4d4-4434-893f-fdf7b8d69f28}" ma:internalName="TaxCatchAll" ma:showField="CatchAllData" ma:web="26ebd91f-cc30-4401-8bdb-45f6bda3d3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012EF5-7785-48A7-9E4F-38025317A35A}">
  <ds:schemaRefs>
    <ds:schemaRef ds:uri="http://purl.org/dc/elements/1.1/"/>
    <ds:schemaRef ds:uri="9d56c012-b47d-4bf1-972d-7546695f3d42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26ebd91f-cc30-4401-8bdb-45f6bda3d3cb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5A4EB74-91D3-4285-BC72-DBD30CC612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56c012-b47d-4bf1-972d-7546695f3d42"/>
    <ds:schemaRef ds:uri="26ebd91f-cc30-4401-8bdb-45f6bda3d3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D2316D-44E3-45F6-A503-60D54DFB24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555</Words>
  <Application>Microsoft Office PowerPoint</Application>
  <PresentationFormat>On-screen Show (16:9)</PresentationFormat>
  <Paragraphs>56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Arial Narrow</vt:lpstr>
      <vt:lpstr>Georgia</vt:lpstr>
      <vt:lpstr>Hanken Blå 2</vt:lpstr>
      <vt:lpstr>Hanken Röd 1</vt:lpstr>
      <vt:lpstr>1_Hanken Röd 2</vt:lpstr>
      <vt:lpstr>2_Hanken Blå 1</vt:lpstr>
      <vt:lpstr>3_Hanken Blå 3</vt:lpstr>
      <vt:lpstr>4_Hanken Grön 2</vt:lpstr>
      <vt:lpstr>5_Hanken Grön 1</vt:lpstr>
      <vt:lpstr>Skrivar vänlig</vt:lpstr>
      <vt:lpstr>Hanken</vt:lpstr>
      <vt:lpstr>Course feedback in Spark        – presentation for teachers</vt:lpstr>
      <vt:lpstr>Background </vt:lpstr>
      <vt:lpstr>What is new?</vt:lpstr>
      <vt:lpstr>Spark is located in Moodle</vt:lpstr>
      <vt:lpstr>Upcoming, active and evaluations waiting for response</vt:lpstr>
      <vt:lpstr>Add own questions from a question bank</vt:lpstr>
      <vt:lpstr>Summary report 1/2</vt:lpstr>
      <vt:lpstr>Summary report 2/2</vt:lpstr>
      <vt:lpstr>A few words on giving response on course feedback</vt:lpstr>
      <vt:lpstr>Upcoming Teaching lab sessions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Facts and Guidelines for teachers</dc:title>
  <dc:creator>Susanna Taimitarha</dc:creator>
  <cp:lastModifiedBy>Susanna Taimitarha</cp:lastModifiedBy>
  <cp:revision>10</cp:revision>
  <dcterms:created xsi:type="dcterms:W3CDTF">2020-09-17T15:06:41Z</dcterms:created>
  <dcterms:modified xsi:type="dcterms:W3CDTF">2022-11-08T07:57:12Z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0x01010077343D6378305944BADB267A43498638</vt:lpwstr>
  </property>
</Properties>
</file>