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9C174-0E55-CEFA-6652-724A27E65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76D62-1728-3F98-9391-64875BEE5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0553C-A785-A624-888F-3C104CFFE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55A8A-140F-8246-C489-7106A5EC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35FD5-258F-BC04-369E-CAFF83481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65106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2EA1-3F4D-A2F4-3869-AEC5FF0E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62516-4AB5-B62C-4F29-A057B9A4A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4820E-6E8A-DAEE-1964-C974ED4A5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9646A-E19F-393D-0F1D-A20CD5A5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20B60-DFD3-837C-237B-94AD283CF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45664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169FE-5CC9-EAB8-78CC-F2536F9D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C9844-D3F7-611E-158B-C262B1726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2F61A-AF90-71A4-CEBF-EDCE40EA0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3A093-A412-70CD-8974-432197758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D535A-6548-6B03-B4AD-10FABD21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406334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EED90-DC37-F7C3-537B-40EEE8D7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815D6-9602-BD5A-5C69-83C69A4FD7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19B5B-40A6-DA5F-2F13-559C1A4C1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D761CF-1C05-E911-F58F-29E2B5C86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BD0E6-AA45-520B-1539-BB60A6482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85CCE-101E-6797-EBAA-CCFF3F98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150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6C4F7-0CB7-5762-9545-DCE0D2CE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7E1B4-99D3-B390-5F11-32EA1182B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7C01B-6F37-C7B0-B86C-14B43C30E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2ABD5-9698-7FD1-9058-B03045E3D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E549-9979-132E-2848-28AC74B876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C6D3C6-FECA-7133-58D3-6021649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67910-10E9-6615-6FE4-1DC0B144A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C646D6-A79B-630B-ED99-C2C69409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81894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AA1F3-0A48-7AAD-497A-B1911A518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A37CF7-85C2-72BE-E217-C7878247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7B1D4-A7A6-F3EE-2A12-6268186D0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86FD7D-E55D-E29D-B11E-F58038576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56941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8B377C-1270-78B2-332A-80CB282E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0D89E9-7016-1633-A1CA-1811976D9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5796A-73E6-16CE-AFBE-B8CD50D3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41173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3C3C6-49DE-B48C-3B99-B53C0A03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18533-DBD6-F818-4751-24D32145C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4FA8B-6B63-5346-C278-05ABB4AA5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1A706-6CFF-1E12-323F-BCEBD0D0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28942-248C-84E3-F17C-1989BC3B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FA360-AA5F-FDEA-33C6-CF7D08118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6515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3F3B5-D4A3-9E3D-8403-42B6B0DA6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E94A24-0ED0-D1C8-F875-37B9AA71B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F87DB-1962-FB6A-F169-BECA0074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946CD-306E-7828-8E0A-0FA1304EA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F99CF-8E83-C8DF-8FAC-2045DA5FC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91C407-8269-7F85-DEEE-F646E181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69268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EF416-C3C1-E360-D86A-F13204F9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C717A-8E6C-E59E-A4C6-FB9824D00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02A35-AAF0-0D67-691D-EFA885D3F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9DF7A-5105-96A1-CD45-57ADB2E5E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17A9E-4A4B-6B6A-458F-2C9932EE4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49637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6DA69E-6EB3-9ACD-A232-61ED488BBA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1E115-40E6-202C-A916-4D046E60B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F0014-8E6F-FBDB-3EEF-0C7303B9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34E58-4D4A-374A-0B5E-58CB56A7F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7D000-740A-E716-87D2-4E019B6A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74310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7FC78F-68C1-38C4-409F-C0506E3A0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4B2A0-E2F8-3EE6-775A-DB6A4560C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8B1BD-A304-529C-8CE4-7C648EE0A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05EDF-C836-4B7E-81E0-511CCED989AB}" type="datetimeFigureOut">
              <a:rPr lang="sv-FI" smtClean="0"/>
              <a:t>15-09-2026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769BA-F92E-EEBF-1405-B2C038CD8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CFD08-4D92-C8E2-07CE-72287EE83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17E8A3-C6D6-484E-A92C-DDE470BA29F4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63158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160B69F-D791-29D8-7E6B-89D74A46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532" y="957943"/>
            <a:ext cx="11210925" cy="43036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 fontScale="70000" lnSpcReduction="2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r>
              <a:rPr lang="sv-FI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Kriterier och förväntningar av</a:t>
            </a:r>
            <a:r>
              <a:rPr lang="sv-FI" sz="3200" b="1" noProof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AI-rapportering</a:t>
            </a:r>
            <a:endParaRPr kumimoji="0" lang="sv-FI" sz="3200" b="1" i="0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eaLnBrk="1" fontAlgn="base" hangingPunct="1">
              <a:lnSpc>
                <a:spcPct val="90000"/>
              </a:lnSpc>
              <a:spcAft>
                <a:spcPts val="600"/>
              </a:spcAft>
              <a:buClrTx/>
              <a:buSzTx/>
              <a:tabLst/>
            </a:pPr>
            <a:endParaRPr kumimoji="0" lang="en-US" altLang="sv-FI" sz="32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D1FF03-7EF5-BCFF-7EC1-09D33ADB5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128203"/>
              </p:ext>
            </p:extLst>
          </p:nvPr>
        </p:nvGraphicFramePr>
        <p:xfrm>
          <a:off x="849721" y="1855895"/>
          <a:ext cx="10492558" cy="4213533"/>
        </p:xfrm>
        <a:graphic>
          <a:graphicData uri="http://schemas.openxmlformats.org/drawingml/2006/table">
            <a:tbl>
              <a:tblPr/>
              <a:tblGrid>
                <a:gridCol w="3436081">
                  <a:extLst>
                    <a:ext uri="{9D8B030D-6E8A-4147-A177-3AD203B41FA5}">
                      <a16:colId xmlns:a16="http://schemas.microsoft.com/office/drawing/2014/main" val="845283470"/>
                    </a:ext>
                  </a:extLst>
                </a:gridCol>
                <a:gridCol w="3553169">
                  <a:extLst>
                    <a:ext uri="{9D8B030D-6E8A-4147-A177-3AD203B41FA5}">
                      <a16:colId xmlns:a16="http://schemas.microsoft.com/office/drawing/2014/main" val="3168665604"/>
                    </a:ext>
                  </a:extLst>
                </a:gridCol>
                <a:gridCol w="3503308">
                  <a:extLst>
                    <a:ext uri="{9D8B030D-6E8A-4147-A177-3AD203B41FA5}">
                      <a16:colId xmlns:a16="http://schemas.microsoft.com/office/drawing/2014/main" val="2654224115"/>
                    </a:ext>
                  </a:extLst>
                </a:gridCol>
              </a:tblGrid>
              <a:tr h="23004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Kriterier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Uppfyller förväntningarna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Under förväntningarna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212955"/>
                  </a:ext>
                </a:extLst>
              </a:tr>
              <a:tr h="3854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Syftet med AI-användning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Beskriver tydligt vad AI användes till och varför.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Otydlig eller saknad förklaring av AI-användning.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070232"/>
                  </a:ext>
                </a:extLst>
              </a:tr>
              <a:tr h="3854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Omfattning av AI-användning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Ger specifika exempel och uppskattningar av AI:s påverkan.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Saknar detaljer eller exempel på hur AI användes.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9457743"/>
                  </a:ext>
                </a:extLst>
              </a:tr>
              <a:tr h="3854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Påverkan på arbetet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Reflekterar genomtänkt kring hur AI påverkat resultatet.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Minimal eller ingen reflektion kring AI:s påverkan.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375864"/>
                  </a:ext>
                </a:extLst>
              </a:tr>
              <a:tr h="3854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Etiska överväganden &amp; dataskydd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Behandlar integritet, originalitet och dataskydd.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Etiska aspekter är otydliga eller saknas.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894088"/>
                  </a:ext>
                </a:extLst>
              </a:tr>
              <a:tr h="38541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 dirty="0">
                          <a:effectLst/>
                          <a:latin typeface="Arial" panose="020B0604020202020204" pitchFamily="34" charset="0"/>
                        </a:rPr>
                        <a:t>Versionshistorik (</a:t>
                      </a: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vid behov)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Inkluderar eller förklarar versioner före/efter AI-användning.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Ingen versionshistorik eller otydlig dokumentation.</a:t>
                      </a:r>
                    </a:p>
                  </a:txBody>
                  <a:tcPr marL="74697" marR="49798" marT="49798" marB="43573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987538"/>
                  </a:ext>
                </a:extLst>
              </a:tr>
              <a:tr h="38181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1" i="0" u="none" strike="noStrike">
                          <a:effectLst/>
                          <a:latin typeface="Arial" panose="020B0604020202020204" pitchFamily="34" charset="0"/>
                        </a:rPr>
                        <a:t>Helhetsintryck, struktur &amp; engagemang</a:t>
                      </a:r>
                      <a:endParaRPr lang="sv-FI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97" marR="49798" marT="49798" marB="37349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>
                          <a:effectLst/>
                          <a:latin typeface="Arial" panose="020B0604020202020204" pitchFamily="34" charset="0"/>
                        </a:rPr>
                        <a:t>Välstrukturerat, komplett och reflekterande.</a:t>
                      </a:r>
                    </a:p>
                  </a:txBody>
                  <a:tcPr marL="74697" marR="49798" marT="49798" marB="37349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sv-FI" sz="1800" b="0" i="0" u="none" strike="noStrike" dirty="0">
                          <a:effectLst/>
                          <a:latin typeface="Arial" panose="020B0604020202020204" pitchFamily="34" charset="0"/>
                        </a:rPr>
                        <a:t>Oorganiserat, ofullständigt eller ytligt.</a:t>
                      </a:r>
                    </a:p>
                  </a:txBody>
                  <a:tcPr marL="74697" marR="49798" marT="49798" marB="37349"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342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539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 Hobbs</dc:creator>
  <cp:lastModifiedBy>Carl Hobbs</cp:lastModifiedBy>
  <cp:revision>4</cp:revision>
  <dcterms:created xsi:type="dcterms:W3CDTF">2025-08-21T12:24:03Z</dcterms:created>
  <dcterms:modified xsi:type="dcterms:W3CDTF">2026-09-15T06:19:10Z</dcterms:modified>
</cp:coreProperties>
</file>