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ink/ink1.xml" ContentType="application/inkml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3" r:id="rId5"/>
    <p:sldMasterId id="2147483678" r:id="rId6"/>
  </p:sldMasterIdLst>
  <p:notesMasterIdLst>
    <p:notesMasterId r:id="rId40"/>
  </p:notesMasterIdLst>
  <p:handoutMasterIdLst>
    <p:handoutMasterId r:id="rId41"/>
  </p:handoutMasterIdLst>
  <p:sldIdLst>
    <p:sldId id="257" r:id="rId7"/>
    <p:sldId id="289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88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881" y="55"/>
      </p:cViewPr>
      <p:guideLst/>
    </p:cSldViewPr>
  </p:slideViewPr>
  <p:outlineViewPr>
    <p:cViewPr>
      <p:scale>
        <a:sx n="33" d="100"/>
        <a:sy n="33" d="100"/>
      </p:scale>
      <p:origin x="0" y="-758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36"/>
    </p:cViewPr>
  </p:sorterViewPr>
  <p:notesViewPr>
    <p:cSldViewPr snapToGrid="0">
      <p:cViewPr varScale="1">
        <p:scale>
          <a:sx n="63" d="100"/>
          <a:sy n="63" d="100"/>
        </p:scale>
        <p:origin x="320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E5131B-0406-4CE5-5F11-F21AAD445C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B3961B-3245-4514-9C54-E1D773B140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D01F6-61FC-45BE-9AC0-57110D8D98FF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C100B2-0EDF-533C-F7B2-A76AAA8827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31599D-1CC7-9E7B-960D-89C72BB541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52063-75C5-40DD-9559-04D451DA2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718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11:45:54.82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891 387 24575,'0'-15'0,"-1"1"0,-1-1 0,0 0 0,-1 0 0,-1 1 0,0 0 0,-1 0 0,0 0 0,-1 0 0,0 1 0,-11-16 0,0-1 0,7 12 0,0 1 0,-1 0 0,-17-20 0,23 32 0,0 0 0,0 1 0,0-1 0,0 1 0,-1 0 0,1 1 0,-1-1 0,0 1 0,0 0 0,-1 1 0,1-1 0,-1 1 0,-12-2 0,-25 0 0,0 1 0,-73 6 0,28 0 0,72-2 0,1 0 0,-1 1 0,1 1 0,-1 0 0,1 1 0,0 1 0,0 0 0,0 1 0,1 1 0,0 1 0,0 0 0,-19 14 0,24-14 0,0 0 0,1 1 0,0 0 0,0 1 0,1-1 0,0 2 0,0-1 0,1 1 0,1 0 0,0 0 0,0 1 0,1 0 0,1 0 0,0 0 0,1 1 0,-4 20 0,5 1 0,0 1 0,3 0 0,0 0 0,3-1 0,1 0 0,1 1 0,21 62 0,-13-57 0,38 70 0,-34-75 0,-3-5 0,1-1 0,1-1 0,35 44 0,-45-65 0,-1 1 0,1-1 0,1 0 0,-1 0 0,1-1 0,0 0 0,1-1 0,-1 1 0,1-2 0,0 1 0,0-1 0,1-1 0,-1 1 0,1-2 0,0 1 0,14 1 0,-8-4 0,1 1 0,-1-2 0,0 0 0,1-1 0,-1-1 0,0-1 0,0 0 0,-1-1 0,1 0 0,28-15 0,-32 13 0,-1 0 0,0-1 0,0 0 0,0-1 0,-1 0 0,0-1 0,-1 0 0,0 0 0,-1-1 0,0 0 0,0-1 0,-1 0 0,7-17 0,-6 8 0,0-1 0,-2 0 0,0-1 0,-2 1 0,3-38 0,-3 25 0,8-40 0,-9 62 0,1 0 0,0 0 0,1 0 0,0 1 0,1-1 0,8-12 0,12-18-1365,-17 24-5461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2E071-0BD1-46CB-9398-1DBCB00AF25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A5E93-5FE8-4992-ADA7-6D0E23F3A3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80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gi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customXml" Target="../ink/ink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/72177720318218876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/72177720318218876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348E896C-3938-F676-C97C-FC1FEB92B55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25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5930CA7-5352-B53B-99EC-595E8FD8D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FEB49CA3-C0F1-889E-6347-105DEDD09E08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810D8A62-9D77-6481-B129-31B50EA6DE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06212035-180D-5A0D-E69C-7759A66EEF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0FC4034D-7101-13AA-B409-5C2BB9DD601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6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+ ENG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61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+ ENG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55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YER BLUE + ENG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B29CBA5B-68A2-8B53-48EA-836C12390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AF0E96E4-FE3E-6604-0FB8-75CF4C6DFB26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519FDCBA-21BE-F099-F083-D335CA1156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4F17937-4E19-6E1F-F5CC-0A378484A86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9" name="Picture 8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2A562F9B-3829-BBF1-D1F7-3B2C2C9DD2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10" name="Picture 9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DAE3B73B-7FFD-3F0E-9B04-33575248788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44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ENG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013A7C75-2724-4CA9-197E-75628B5A3C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755" cy="622860"/>
          </a:xfrm>
          <a:prstGeom prst="rect">
            <a:avLst/>
          </a:prstGeom>
        </p:spPr>
      </p:pic>
      <p:sp>
        <p:nvSpPr>
          <p:cNvPr id="17" name="Title 8">
            <a:extLst>
              <a:ext uri="{FF2B5EF4-FFF2-40B4-BE49-F238E27FC236}">
                <a16:creationId xmlns:a16="http://schemas.microsoft.com/office/drawing/2014/main" id="{59779FA8-E836-0A7D-5CBB-11813037A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18" name="Subtitle 1">
            <a:extLst>
              <a:ext uri="{FF2B5EF4-FFF2-40B4-BE49-F238E27FC236}">
                <a16:creationId xmlns:a16="http://schemas.microsoft.com/office/drawing/2014/main" id="{45072901-2B37-8B2E-26DC-8A836EB680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692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BF3C03B-30CF-E61D-674F-DEF47741ECE7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43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LIN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397021-2515-5A0C-F3D6-793E6F2EA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98D774A4-5B31-E1A6-C1C5-382C1A3C2A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027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_HEADLIN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5884C25-8318-40A8-125F-74074C8AE4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856231"/>
            <a:ext cx="9655350" cy="44541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24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 text</a:t>
            </a:r>
            <a:endParaRPr lang="sv-SE" sz="20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list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1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2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3</a:t>
            </a:r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533E9C6F-8C28-5ABD-1590-A01C59186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225857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LINE + BOD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397021-2515-5A0C-F3D6-793E6F2EA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03893C6-A0D1-D208-2C2E-AD3B330B9A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3E647014-C025-C39F-91A8-A90FC45A45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329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LARGE_HEADLINE + BOD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03893C6-A0D1-D208-2C2E-AD3B330B9A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A36AB20-D73E-0510-4FA9-FB69DA384A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856231"/>
            <a:ext cx="9655350" cy="44541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 text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list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1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2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3</a:t>
            </a:r>
            <a:endParaRPr lang="en-US" sz="2400" dirty="0"/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3C07A8F5-5919-FB73-DBC0-07DEA35F06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0186182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PHOTO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FE1C6-BF05-D0A1-C40D-D42F0308DB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4F743ED-BAAB-559B-9D73-E84B80B125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0861134-6525-AA76-0779-90E2FCDCED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8FBABDA-417F-9A77-3CF2-C2593E5045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579F1AFF-F627-C831-B164-B95CAC0F03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76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002F34A-4809-9AD5-BE6D-8CBB87BA4482}"/>
              </a:ext>
            </a:extLst>
          </p:cNvPr>
          <p:cNvGrpSpPr/>
          <p:nvPr userDrawn="1"/>
        </p:nvGrpSpPr>
        <p:grpSpPr>
          <a:xfrm>
            <a:off x="475488" y="413728"/>
            <a:ext cx="11402568" cy="6064879"/>
            <a:chOff x="475488" y="413728"/>
            <a:chExt cx="11402568" cy="606487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F1E626C-0758-820A-AEDD-1FF90C028A60}"/>
                </a:ext>
              </a:extLst>
            </p:cNvPr>
            <p:cNvSpPr txBox="1"/>
            <p:nvPr userDrawn="1"/>
          </p:nvSpPr>
          <p:spPr>
            <a:xfrm>
              <a:off x="475488" y="413728"/>
              <a:ext cx="11402568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0" indent="0">
                <a:buFont typeface="Aptos" panose="020B0004020202020204" pitchFamily="34" charset="0"/>
                <a:buNone/>
              </a:pPr>
              <a:r>
                <a:rPr lang="sv-FI" sz="1800" b="1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HANKEN’S POWER POINT TEMPLATE 2024 – VERSION SMALL</a:t>
              </a:r>
            </a:p>
            <a:p>
              <a:pPr marL="342900" lvl="0" indent="-342900">
                <a:buFont typeface="Aptos" panose="020B0004020202020204" pitchFamily="34" charset="0"/>
                <a:buChar char="-"/>
              </a:pPr>
              <a:endParaRPr lang="sv-FI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>
                <a:buFontTx/>
                <a:buNone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The font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used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in the new template is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Aptos</a:t>
              </a:r>
              <a:endParaRPr lang="sv-FI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>
                <a:buFontTx/>
                <a:buNone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The Hanken logo is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used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on the cover pages in the center and on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content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pages in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top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left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corner</a:t>
              </a:r>
            </a:p>
            <a:p>
              <a:pPr marL="0" lvl="0" indent="0">
                <a:buFontTx/>
                <a:buNone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When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transferring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text or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other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content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from an old presentation,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you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need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to copy/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headline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and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body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text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separately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marL="0" lvl="0" indent="0">
                <a:buFontTx/>
                <a:buNone/>
              </a:pP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Delete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the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slides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you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won’t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be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using</a:t>
              </a:r>
              <a:endPara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lvl="0" indent="-285750">
                <a:buFontTx/>
                <a:buChar char="-"/>
              </a:pPr>
              <a:r>
                <a:rPr lang="sv-SE" sz="18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Save in .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pptx</a:t>
              </a:r>
              <a:r>
                <a:rPr lang="sv-SE" sz="18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 format</a:t>
              </a:r>
            </a:p>
            <a:p>
              <a:pPr marL="285750" lvl="0" indent="-285750">
                <a:buFontTx/>
                <a:buChar char="-"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To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add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a new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slide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choose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NEW SLIDE in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menu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choose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the style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you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want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on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slide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marL="285750" lvl="0" indent="-285750">
                <a:buFontTx/>
                <a:buChar char="-"/>
              </a:pPr>
              <a:endPara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endParaRPr lang="en-US" dirty="0"/>
            </a:p>
          </p:txBody>
        </p:sp>
        <p:pic>
          <p:nvPicPr>
            <p:cNvPr id="6" name="Picture 5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BD3E4E92-D4D9-87BC-02A0-36EEE906A2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0387" y="3429000"/>
              <a:ext cx="2872989" cy="304960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5AF80BB-96DF-DBEE-548D-E22B183CDBD5}"/>
              </a:ext>
            </a:extLst>
          </p:cNvPr>
          <p:cNvGrpSpPr/>
          <p:nvPr userDrawn="1"/>
        </p:nvGrpSpPr>
        <p:grpSpPr>
          <a:xfrm>
            <a:off x="475488" y="3429000"/>
            <a:ext cx="1915031" cy="2250289"/>
            <a:chOff x="475488" y="3429000"/>
            <a:chExt cx="1915031" cy="2250289"/>
          </a:xfrm>
        </p:grpSpPr>
        <p:pic>
          <p:nvPicPr>
            <p:cNvPr id="11" name="Picture 10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BE1609CD-320A-B767-5422-FBF09B685C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488" y="3429000"/>
              <a:ext cx="1915031" cy="2250289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274A0C3-0FDF-45BF-984E-2B4D202BCFBC}"/>
                    </a:ext>
                  </a:extLst>
                </p14:cNvPr>
                <p14:cNvContentPartPr/>
                <p14:nvPr userDrawn="1"/>
              </p14:nvContentPartPr>
              <p14:xfrm>
                <a:off x="1193102" y="4173144"/>
                <a:ext cx="312737" cy="381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274A0C3-0FDF-45BF-984E-2B4D202BCFB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86977" y="4167005"/>
                  <a:ext cx="324987" cy="393279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521600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PHOTO + BLACK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FE1C6-BF05-D0A1-C40D-D42F0308DB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4F743ED-BAAB-559B-9D73-E84B80B125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8FBABDA-417F-9A77-3CF2-C2593E5045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F391029-260C-4BCE-DAFD-7E321FC298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965E46F1-6498-98A5-F63C-053B3366DB5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8812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PHOTO +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6C4213F-385A-070F-6DA4-C168EBA558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A8A0A887-1048-3E42-5E1F-4A06E66E9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4FE4EA-4568-0CA0-358A-EBE70AB6C1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9B9D680-BD90-C0E5-A34C-B689A99610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275D53F4-2483-4A66-36FB-62349E348A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663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PHOTO + WHITE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6C4213F-385A-070F-6DA4-C168EBA558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A8A0A887-1048-3E42-5E1F-4A06E66E9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4FE4EA-4568-0CA0-358A-EBE70AB6C1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9B9D680-BD90-C0E5-A34C-B689A99610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881CC4F4-1CAF-131A-A164-6F31EE608B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970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PHOTO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EA171B79-CAA2-55F8-3E03-C2A58AA39B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516D8B4C-6794-84DC-FC1F-859737E47E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D243C73-67C3-2EE3-9ACA-5EED6879D9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032227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PHOTO +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60D85645-A314-F2C0-DBB8-7C48DAD203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FFE5EEC-0815-02E2-3946-71A1D3F47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1E0409-77CB-464A-6259-099A400F05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4421200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HELSINKI BANNER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>
            <a:extLst>
              <a:ext uri="{FF2B5EF4-FFF2-40B4-BE49-F238E27FC236}">
                <a16:creationId xmlns:a16="http://schemas.microsoft.com/office/drawing/2014/main" id="{57992BF9-3DB9-F6D7-386E-8A7679826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6195232-C3F9-62E7-416F-C2EA660F6FEF}"/>
              </a:ext>
            </a:extLst>
          </p:cNvPr>
          <p:cNvGrpSpPr/>
          <p:nvPr userDrawn="1"/>
        </p:nvGrpSpPr>
        <p:grpSpPr>
          <a:xfrm>
            <a:off x="0" y="5648960"/>
            <a:ext cx="12192000" cy="1209040"/>
            <a:chOff x="19323" y="5650031"/>
            <a:chExt cx="12172677" cy="1207969"/>
          </a:xfrm>
        </p:grpSpPr>
        <p:pic>
          <p:nvPicPr>
            <p:cNvPr id="5" name="Picture 4" descr="A group of people walking in a hallway&#10;&#10;Description automatically generated">
              <a:extLst>
                <a:ext uri="{FF2B5EF4-FFF2-40B4-BE49-F238E27FC236}">
                  <a16:creationId xmlns:a16="http://schemas.microsoft.com/office/drawing/2014/main" id="{8C8B3AAE-A750-7CC3-6449-2528A19032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0689" y="5650619"/>
              <a:ext cx="1756826" cy="1207381"/>
            </a:xfrm>
            <a:prstGeom prst="rect">
              <a:avLst/>
            </a:prstGeom>
          </p:spPr>
        </p:pic>
        <p:pic>
          <p:nvPicPr>
            <p:cNvPr id="6" name="Picture 5" descr="A room with tables and chairs&#10;&#10;Description automatically generated">
              <a:extLst>
                <a:ext uri="{FF2B5EF4-FFF2-40B4-BE49-F238E27FC236}">
                  <a16:creationId xmlns:a16="http://schemas.microsoft.com/office/drawing/2014/main" id="{5E7EB25A-B4D9-98D9-79AB-E1A44705E4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74062" y="5650031"/>
              <a:ext cx="2217938" cy="1206000"/>
            </a:xfrm>
            <a:prstGeom prst="rect">
              <a:avLst/>
            </a:prstGeom>
          </p:spPr>
        </p:pic>
        <p:pic>
          <p:nvPicPr>
            <p:cNvPr id="7" name="Picture 6" descr="A high angle view of people sitting at tables&#10;&#10;Description automatically generated">
              <a:extLst>
                <a:ext uri="{FF2B5EF4-FFF2-40B4-BE49-F238E27FC236}">
                  <a16:creationId xmlns:a16="http://schemas.microsoft.com/office/drawing/2014/main" id="{D862A2B3-1CD3-0D4E-043C-BC4FCB1A7A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7131" y="5650031"/>
              <a:ext cx="1812069" cy="1206000"/>
            </a:xfrm>
            <a:prstGeom prst="rect">
              <a:avLst/>
            </a:prstGeom>
          </p:spPr>
        </p:pic>
        <p:pic>
          <p:nvPicPr>
            <p:cNvPr id="8" name="Picture 7" descr="Long room with blue floor and tables and chairs&#10;&#10;Description automatically generated">
              <a:extLst>
                <a:ext uri="{FF2B5EF4-FFF2-40B4-BE49-F238E27FC236}">
                  <a16:creationId xmlns:a16="http://schemas.microsoft.com/office/drawing/2014/main" id="{77CBB53C-8C6B-1B33-AAB7-E08AA8608D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323" y="5652000"/>
              <a:ext cx="1457698" cy="1206000"/>
            </a:xfrm>
            <a:prstGeom prst="rect">
              <a:avLst/>
            </a:prstGeom>
          </p:spPr>
        </p:pic>
        <p:pic>
          <p:nvPicPr>
            <p:cNvPr id="9" name="Picture 8" descr="Several flags in front of a building&#10;&#10;Description automatically generated">
              <a:extLst>
                <a:ext uri="{FF2B5EF4-FFF2-40B4-BE49-F238E27FC236}">
                  <a16:creationId xmlns:a16="http://schemas.microsoft.com/office/drawing/2014/main" id="{35738BD5-3D3B-6BFF-FBEB-55541F6602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4401" y="5650031"/>
              <a:ext cx="1929599" cy="1206000"/>
            </a:xfrm>
            <a:prstGeom prst="rect">
              <a:avLst/>
            </a:prstGeom>
          </p:spPr>
        </p:pic>
        <p:pic>
          <p:nvPicPr>
            <p:cNvPr id="17" name="Picture 16" descr="A person and person standing outside of a building&#10;&#10;Description automatically generated">
              <a:extLst>
                <a:ext uri="{FF2B5EF4-FFF2-40B4-BE49-F238E27FC236}">
                  <a16:creationId xmlns:a16="http://schemas.microsoft.com/office/drawing/2014/main" id="{B7AA2E2F-4B02-DB83-D368-BEC382FAF8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/>
            <a:stretch/>
          </p:blipFill>
          <p:spPr>
            <a:xfrm>
              <a:off x="5036391" y="5650031"/>
              <a:ext cx="3008998" cy="1206000"/>
            </a:xfrm>
            <a:prstGeom prst="rect">
              <a:avLst/>
            </a:prstGeom>
          </p:spPr>
        </p:pic>
      </p:grpSp>
      <p:sp>
        <p:nvSpPr>
          <p:cNvPr id="11" name="Subtitle 1">
            <a:extLst>
              <a:ext uri="{FF2B5EF4-FFF2-40B4-BE49-F238E27FC236}">
                <a16:creationId xmlns:a16="http://schemas.microsoft.com/office/drawing/2014/main" id="{4952062E-9452-CCB1-D906-E7436F27DB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>
              <a:defRPr sz="18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371600" indent="0">
              <a:buNone/>
              <a:defRPr sz="1800"/>
            </a:lvl4pPr>
            <a:lvl5pPr marL="2057400" indent="0">
              <a:buNone/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</a:p>
          <a:p>
            <a:pPr marL="2343150" lvl="4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839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HELSINKI BANNER + BLACK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>
            <a:extLst>
              <a:ext uri="{FF2B5EF4-FFF2-40B4-BE49-F238E27FC236}">
                <a16:creationId xmlns:a16="http://schemas.microsoft.com/office/drawing/2014/main" id="{57992BF9-3DB9-F6D7-386E-8A7679826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2560EA1-901D-BC54-15A2-1426A18C87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0301182-8E0B-9322-58B6-BAAA9FA47722}"/>
              </a:ext>
            </a:extLst>
          </p:cNvPr>
          <p:cNvGrpSpPr/>
          <p:nvPr userDrawn="1"/>
        </p:nvGrpSpPr>
        <p:grpSpPr>
          <a:xfrm>
            <a:off x="0" y="5648960"/>
            <a:ext cx="12192000" cy="1209040"/>
            <a:chOff x="19323" y="5650031"/>
            <a:chExt cx="12172677" cy="1207969"/>
          </a:xfrm>
        </p:grpSpPr>
        <p:pic>
          <p:nvPicPr>
            <p:cNvPr id="6" name="Picture 5" descr="A group of people walking in a hallway&#10;&#10;Description automatically generated">
              <a:extLst>
                <a:ext uri="{FF2B5EF4-FFF2-40B4-BE49-F238E27FC236}">
                  <a16:creationId xmlns:a16="http://schemas.microsoft.com/office/drawing/2014/main" id="{E9C1BD88-97A2-A864-1943-5D7275F67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0689" y="5650619"/>
              <a:ext cx="1756826" cy="1207381"/>
            </a:xfrm>
            <a:prstGeom prst="rect">
              <a:avLst/>
            </a:prstGeom>
          </p:spPr>
        </p:pic>
        <p:pic>
          <p:nvPicPr>
            <p:cNvPr id="7" name="Picture 6" descr="A room with tables and chairs&#10;&#10;Description automatically generated">
              <a:extLst>
                <a:ext uri="{FF2B5EF4-FFF2-40B4-BE49-F238E27FC236}">
                  <a16:creationId xmlns:a16="http://schemas.microsoft.com/office/drawing/2014/main" id="{C92A39C3-6449-79EF-F30F-7CDC701E78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74062" y="5650031"/>
              <a:ext cx="2217938" cy="1206000"/>
            </a:xfrm>
            <a:prstGeom prst="rect">
              <a:avLst/>
            </a:prstGeom>
          </p:spPr>
        </p:pic>
        <p:pic>
          <p:nvPicPr>
            <p:cNvPr id="8" name="Picture 7" descr="A high angle view of people sitting at tables&#10;&#10;Description automatically generated">
              <a:extLst>
                <a:ext uri="{FF2B5EF4-FFF2-40B4-BE49-F238E27FC236}">
                  <a16:creationId xmlns:a16="http://schemas.microsoft.com/office/drawing/2014/main" id="{95B492FB-3477-7805-21CC-D2982DDCC0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7131" y="5650031"/>
              <a:ext cx="1812069" cy="1206000"/>
            </a:xfrm>
            <a:prstGeom prst="rect">
              <a:avLst/>
            </a:prstGeom>
          </p:spPr>
        </p:pic>
        <p:pic>
          <p:nvPicPr>
            <p:cNvPr id="9" name="Picture 8" descr="Long room with blue floor and tables and chairs&#10;&#10;Description automatically generated">
              <a:extLst>
                <a:ext uri="{FF2B5EF4-FFF2-40B4-BE49-F238E27FC236}">
                  <a16:creationId xmlns:a16="http://schemas.microsoft.com/office/drawing/2014/main" id="{DBCDC297-FFCE-C44C-BE80-29A6E0803D3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323" y="5652000"/>
              <a:ext cx="1457698" cy="1206000"/>
            </a:xfrm>
            <a:prstGeom prst="rect">
              <a:avLst/>
            </a:prstGeom>
          </p:spPr>
        </p:pic>
        <p:pic>
          <p:nvPicPr>
            <p:cNvPr id="17" name="Picture 16" descr="Several flags in front of a building&#10;&#10;Description automatically generated">
              <a:extLst>
                <a:ext uri="{FF2B5EF4-FFF2-40B4-BE49-F238E27FC236}">
                  <a16:creationId xmlns:a16="http://schemas.microsoft.com/office/drawing/2014/main" id="{EC8C8418-7A63-D6BC-EECC-1CD4494A3A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4401" y="5650031"/>
              <a:ext cx="1929599" cy="1206000"/>
            </a:xfrm>
            <a:prstGeom prst="rect">
              <a:avLst/>
            </a:prstGeom>
          </p:spPr>
        </p:pic>
        <p:pic>
          <p:nvPicPr>
            <p:cNvPr id="18" name="Picture 17" descr="A person and person standing outside of a building&#10;&#10;Description automatically generated">
              <a:extLst>
                <a:ext uri="{FF2B5EF4-FFF2-40B4-BE49-F238E27FC236}">
                  <a16:creationId xmlns:a16="http://schemas.microsoft.com/office/drawing/2014/main" id="{C55EDEE5-D118-BA23-47A1-62A536938A8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/>
            <a:stretch/>
          </p:blipFill>
          <p:spPr>
            <a:xfrm>
              <a:off x="5036391" y="5650031"/>
              <a:ext cx="3008998" cy="1206000"/>
            </a:xfrm>
            <a:prstGeom prst="rect">
              <a:avLst/>
            </a:prstGeom>
          </p:spPr>
        </p:pic>
      </p:grpSp>
      <p:sp>
        <p:nvSpPr>
          <p:cNvPr id="10" name="Subtitle 1">
            <a:extLst>
              <a:ext uri="{FF2B5EF4-FFF2-40B4-BE49-F238E27FC236}">
                <a16:creationId xmlns:a16="http://schemas.microsoft.com/office/drawing/2014/main" id="{AA5796E0-2833-3D1D-DF26-1BA65EECDAD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825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VAASA BANNER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D8C02-53D5-77D3-64A4-387330CF7038}"/>
              </a:ext>
            </a:extLst>
          </p:cNvPr>
          <p:cNvGrpSpPr/>
          <p:nvPr userDrawn="1"/>
        </p:nvGrpSpPr>
        <p:grpSpPr>
          <a:xfrm>
            <a:off x="0" y="5657796"/>
            <a:ext cx="12192000" cy="1210363"/>
            <a:chOff x="10801" y="5658860"/>
            <a:chExt cx="12181199" cy="120929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34095D0-48F3-0371-3657-29EC3A3E36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41"/>
            <a:stretch/>
          </p:blipFill>
          <p:spPr>
            <a:xfrm>
              <a:off x="10316856" y="5663219"/>
              <a:ext cx="1875144" cy="120493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8A95654-8588-B3DA-684B-341E500DF0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59190" y="5660603"/>
              <a:ext cx="2217938" cy="1206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C3F577-8B08-2503-D9FC-51CDBDE3F4A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58"/>
            <a:stretch/>
          </p:blipFill>
          <p:spPr>
            <a:xfrm>
              <a:off x="6371753" y="5658860"/>
              <a:ext cx="2046814" cy="12049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BB957D-7AA2-5188-B91B-E0A22120B7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02823" y="5660603"/>
              <a:ext cx="1954151" cy="1206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FD3309-BF20-37C6-F092-D4FFCF727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01" y="5660603"/>
              <a:ext cx="1808999" cy="1206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197C3FD-8AB6-6D84-877D-9120EA0111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19800" y="5660603"/>
              <a:ext cx="2339390" cy="1206000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2CAEAFFA-2789-827C-BB60-CBE0300EC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617DADE7-33A7-5B75-4B76-814304D377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498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VAASA BANNER + BLACK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D8C02-53D5-77D3-64A4-387330CF7038}"/>
              </a:ext>
            </a:extLst>
          </p:cNvPr>
          <p:cNvGrpSpPr/>
          <p:nvPr userDrawn="1"/>
        </p:nvGrpSpPr>
        <p:grpSpPr>
          <a:xfrm>
            <a:off x="0" y="5657796"/>
            <a:ext cx="12192000" cy="1210363"/>
            <a:chOff x="10801" y="5658860"/>
            <a:chExt cx="12181199" cy="120929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34095D0-48F3-0371-3657-29EC3A3E36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41"/>
            <a:stretch/>
          </p:blipFill>
          <p:spPr>
            <a:xfrm>
              <a:off x="10316856" y="5663219"/>
              <a:ext cx="1875144" cy="120493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8A95654-8588-B3DA-684B-341E500DF0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59190" y="5660603"/>
              <a:ext cx="2217938" cy="1206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C3F577-8B08-2503-D9FC-51CDBDE3F4A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58"/>
            <a:stretch/>
          </p:blipFill>
          <p:spPr>
            <a:xfrm>
              <a:off x="6371753" y="5658860"/>
              <a:ext cx="2046814" cy="12049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BB957D-7AA2-5188-B91B-E0A22120B7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02823" y="5660603"/>
              <a:ext cx="1954151" cy="1206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FD3309-BF20-37C6-F092-D4FFCF727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01" y="5660603"/>
              <a:ext cx="1808999" cy="1206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197C3FD-8AB6-6D84-877D-9120EA0111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19800" y="5660603"/>
              <a:ext cx="2339390" cy="1206000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2CAEAFFA-2789-827C-BB60-CBE0300EC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20D798D-2332-843F-F22C-3741046E4E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0F1BEA54-9110-F8CD-1DB9-3124AC7FE9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815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IR +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hair&#10;&#10;Description automatically generated">
            <a:extLst>
              <a:ext uri="{FF2B5EF4-FFF2-40B4-BE49-F238E27FC236}">
                <a16:creationId xmlns:a16="http://schemas.microsoft.com/office/drawing/2014/main" id="{8D478058-2830-92E8-78CD-20C43AC6FF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itle 8">
            <a:extLst>
              <a:ext uri="{FF2B5EF4-FFF2-40B4-BE49-F238E27FC236}">
                <a16:creationId xmlns:a16="http://schemas.microsoft.com/office/drawing/2014/main" id="{84D4CDD0-82E6-4B60-960C-B91C3DBD0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3096536"/>
            <a:ext cx="10085475" cy="664928"/>
          </a:xfrm>
          <a:prstGeom prst="rect">
            <a:avLst/>
          </a:prstGeom>
        </p:spPr>
        <p:txBody>
          <a:bodyPr/>
          <a:lstStyle>
            <a:lvl1pPr algn="ctr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70ED760-F0E0-4D45-E6D5-1B2B0E8FB9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35848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INF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84BA7A13-DE05-3211-5C4E-BC0B9C668B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FBC0CB0E-A5F5-8AA8-7641-AB77F7A09B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2718600"/>
            <a:ext cx="10085475" cy="919670"/>
          </a:xfrm>
          <a:prstGeom prst="rect">
            <a:avLst/>
          </a:prstGeom>
        </p:spPr>
        <p:txBody>
          <a:bodyPr/>
          <a:lstStyle>
            <a:lvl1pPr algn="l">
              <a:defRPr sz="3600" b="1" cap="all" baseline="0"/>
            </a:lvl1pPr>
          </a:lstStyle>
          <a:p>
            <a:r>
              <a:rPr lang="en-US" dirty="0"/>
              <a:t>HEADING</a:t>
            </a:r>
            <a:endParaRPr lang="sv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16DDB3-C912-913E-DCAA-1784BBA188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3262" y="3638270"/>
            <a:ext cx="10085475" cy="10434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r>
              <a:rPr lang="sv-SE" dirty="0"/>
              <a:t> + date</a:t>
            </a:r>
          </a:p>
        </p:txBody>
      </p:sp>
    </p:spTree>
    <p:extLst>
      <p:ext uri="{BB962C8B-B14F-4D97-AF65-F5344CB8AC3E}">
        <p14:creationId xmlns:p14="http://schemas.microsoft.com/office/powerpoint/2010/main" val="35658341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YER BLUE +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DB3369C0-5893-55A2-B972-1637644DB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itle 8">
            <a:extLst>
              <a:ext uri="{FF2B5EF4-FFF2-40B4-BE49-F238E27FC236}">
                <a16:creationId xmlns:a16="http://schemas.microsoft.com/office/drawing/2014/main" id="{84D4CDD0-82E6-4B60-960C-B91C3DBD0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3096536"/>
            <a:ext cx="10085475" cy="664928"/>
          </a:xfrm>
          <a:prstGeom prst="rect">
            <a:avLst/>
          </a:prstGeom>
        </p:spPr>
        <p:txBody>
          <a:bodyPr/>
          <a:lstStyle>
            <a:lvl1pPr algn="ctr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70ED760-F0E0-4D45-E6D5-1B2B0E8FB9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654468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ACKGROUND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3A3B57E-6B6F-63A1-AC5A-0170DBA094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6AE8268-3A1F-A828-DDFD-34182EFF4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D4B8E-3A34-0889-0D22-68FB2D54A8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PHOTOS CAN BE FOUND HERE:</a:t>
            </a:r>
          </a:p>
          <a:p>
            <a:pPr lvl="0"/>
            <a:r>
              <a:rPr lang="en-US" dirty="0">
                <a:hlinkClick r:id="rId3"/>
              </a:rPr>
              <a:t>PowerPoint | Flickr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2614920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ACKGROUND +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A57BE68-A770-427B-59E6-35307FFE95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B5FD18-501F-0F17-6524-1EB7CE7CD9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PHOTOS CAN BE FOUND HERE:</a:t>
            </a:r>
          </a:p>
          <a:p>
            <a:pPr lvl="0"/>
            <a:r>
              <a:rPr lang="en-US">
                <a:hlinkClick r:id="rId3"/>
              </a:rPr>
              <a:t>PowerPoint | Flickr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4D9EDA8-ECB5-B324-30DD-08FAADF6D9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81822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23645DE-99A3-2AFD-4545-BADD3E1741E7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32BC0DF-7EF1-6173-79B2-0D4BFC5B4B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46CB851-20E2-5B41-673D-26C7209AB0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44A2B50B-C7A4-7F0E-E288-4CD5B65D90D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4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_HEADLINE + INF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EC5145A-58E9-8C60-E7E2-C37B7F7E8F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8" name="Title 8">
            <a:extLst>
              <a:ext uri="{FF2B5EF4-FFF2-40B4-BE49-F238E27FC236}">
                <a16:creationId xmlns:a16="http://schemas.microsoft.com/office/drawing/2014/main" id="{C00E8F05-6A7F-EF42-1BFB-0959AE7033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2718600"/>
            <a:ext cx="10085475" cy="919670"/>
          </a:xfrm>
          <a:prstGeom prst="rect">
            <a:avLst/>
          </a:prstGeom>
        </p:spPr>
        <p:txBody>
          <a:bodyPr/>
          <a:lstStyle>
            <a:lvl1pPr algn="l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  <a:endParaRPr lang="sv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B8E3BAD-21C3-E829-6127-30246CF79C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3262" y="3638270"/>
            <a:ext cx="10085475" cy="10434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r>
              <a:rPr lang="sv-SE" dirty="0"/>
              <a:t> + date</a:t>
            </a:r>
          </a:p>
        </p:txBody>
      </p:sp>
    </p:spTree>
    <p:extLst>
      <p:ext uri="{BB962C8B-B14F-4D97-AF65-F5344CB8AC3E}">
        <p14:creationId xmlns:p14="http://schemas.microsoft.com/office/powerpoint/2010/main" val="1607825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68858EE5-B2E6-6BB6-D227-A55435A2F868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25B08DE-43A0-D45A-B922-85E3F6B57D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B912F814-8F85-0E9D-8A71-0EC5104E1C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7" name="Picture 6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618FBF91-72EF-E7D1-2FD3-6056AD1AE2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2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HEADLINE + INF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4B87A45-78C6-16ED-4BEA-08E0802415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8" name="Title 8">
            <a:extLst>
              <a:ext uri="{FF2B5EF4-FFF2-40B4-BE49-F238E27FC236}">
                <a16:creationId xmlns:a16="http://schemas.microsoft.com/office/drawing/2014/main" id="{38816B14-06A0-9BEF-6D90-62CB806652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2718600"/>
            <a:ext cx="10085475" cy="919670"/>
          </a:xfrm>
          <a:prstGeom prst="rect">
            <a:avLst/>
          </a:prstGeom>
        </p:spPr>
        <p:txBody>
          <a:bodyPr/>
          <a:lstStyle>
            <a:lvl1pPr algn="l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  <a:endParaRPr lang="sv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DDE175F-19FA-CD67-4A03-6B9BB135D2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3262" y="3638270"/>
            <a:ext cx="10085475" cy="10434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r>
              <a:rPr lang="sv-SE" dirty="0"/>
              <a:t> + date</a:t>
            </a:r>
          </a:p>
        </p:txBody>
      </p:sp>
    </p:spTree>
    <p:extLst>
      <p:ext uri="{BB962C8B-B14F-4D97-AF65-F5344CB8AC3E}">
        <p14:creationId xmlns:p14="http://schemas.microsoft.com/office/powerpoint/2010/main" val="4035004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DITOR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om with rows of chairs&#10;&#10;Description automatically generated">
            <a:extLst>
              <a:ext uri="{FF2B5EF4-FFF2-40B4-BE49-F238E27FC236}">
                <a16:creationId xmlns:a16="http://schemas.microsoft.com/office/drawing/2014/main" id="{00E43F64-276A-D721-FB8A-061E6BD1C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8" name="Picture 7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89FDB5C0-A2BA-9566-0ED6-CAAFECDA31F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37580ADA-2372-AFDC-6637-622FD53E9B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F0102E14-7786-B671-7099-017896D5790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1" name="Picture 10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ACAEB532-F17A-F2EE-9BF4-EAAAE3AFBCA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88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Y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6F105F04-A3BD-C41D-718D-F76D841CB2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8680" cy="6918008"/>
          </a:xfrm>
          <a:prstGeom prst="rect">
            <a:avLst/>
          </a:prstGeom>
        </p:spPr>
      </p:pic>
      <p:pic>
        <p:nvPicPr>
          <p:cNvPr id="9" name="Picture 8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0BFFBDE-41DD-4F48-9286-13D5000B1C2D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10A043E4-10B4-F839-8119-263E9F2860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A2AF74B5-6C82-8913-678D-55617E0B5C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2" name="Picture 11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7A9C235-9BE8-06F9-1616-ECB79A4C52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5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015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10" r:id="rId2"/>
    <p:sldLayoutId id="2147483711" r:id="rId3"/>
    <p:sldLayoutId id="2147483664" r:id="rId4"/>
    <p:sldLayoutId id="2147483712" r:id="rId5"/>
    <p:sldLayoutId id="2147483666" r:id="rId6"/>
    <p:sldLayoutId id="2147483713" r:id="rId7"/>
    <p:sldLayoutId id="2147483650" r:id="rId8"/>
    <p:sldLayoutId id="2147483700" r:id="rId9"/>
    <p:sldLayoutId id="2147483692" r:id="rId10"/>
    <p:sldLayoutId id="2147483703" r:id="rId11"/>
    <p:sldLayoutId id="2147483667" r:id="rId12"/>
    <p:sldLayoutId id="2147483709" r:id="rId13"/>
    <p:sldLayoutId id="214748371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BE80AED-A296-CD9E-2B10-745565F2659A}"/>
              </a:ext>
            </a:extLst>
          </p:cNvPr>
          <p:cNvPicPr/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7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25" r:id="rId2"/>
    <p:sldLayoutId id="2147483720" r:id="rId3"/>
    <p:sldLayoutId id="2147483726" r:id="rId4"/>
    <p:sldLayoutId id="2147483675" r:id="rId5"/>
    <p:sldLayoutId id="2147483721" r:id="rId6"/>
    <p:sldLayoutId id="2147483691" r:id="rId7"/>
    <p:sldLayoutId id="2147483722" r:id="rId8"/>
    <p:sldLayoutId id="2147483717" r:id="rId9"/>
    <p:sldLayoutId id="2147483718" r:id="rId10"/>
    <p:sldLayoutId id="2147483676" r:id="rId11"/>
    <p:sldLayoutId id="2147483723" r:id="rId12"/>
    <p:sldLayoutId id="2147483677" r:id="rId13"/>
    <p:sldLayoutId id="214748372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13C105E-655D-7A9F-BED7-3B031F7F9798}"/>
              </a:ext>
            </a:extLst>
          </p:cNvPr>
          <p:cNvPicPr/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0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2" r:id="rId2"/>
    <p:sldLayoutId id="2147483715" r:id="rId3"/>
    <p:sldLayoutId id="214748371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7509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861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889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181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4934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9880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22BEE-FD0C-23AB-763F-D1CB4BEC9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38F8EA-9935-F213-7FD4-913ACD8C65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011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78FCF-860D-A862-03FA-8D19BE110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0883B-5A21-8E03-D75C-674EE8A3F3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4734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346787E-3C76-08C3-2C76-733DC69874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marL="342900" indent="-34290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endParaRPr lang="sv-SE" dirty="0"/>
          </a:p>
          <a:p>
            <a:pPr marL="800100" lvl="1" indent="-34290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endParaRPr lang="sv-SE" sz="2200" dirty="0"/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742950" lvl="1" indent="-28575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</a:t>
            </a:r>
            <a:r>
              <a:rPr lang="sv-SE" sz="2400" dirty="0" err="1"/>
              <a:t>point</a:t>
            </a:r>
            <a:r>
              <a:rPr lang="sv-SE" sz="2400" dirty="0"/>
              <a:t> 2</a:t>
            </a:r>
          </a:p>
          <a:p>
            <a:pPr marL="1657350" lvl="3" indent="-28575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</a:t>
            </a:r>
            <a:r>
              <a:rPr lang="sv-SE" sz="2400" dirty="0" err="1"/>
              <a:t>point</a:t>
            </a:r>
            <a:r>
              <a:rPr lang="sv-SE" sz="2400" dirty="0"/>
              <a:t> 3</a:t>
            </a:r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C325A4-FDB7-658F-A6C1-AD0949CBF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4300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20E3D-BBDE-D976-79CA-5DBFAB61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C774E0-6405-1F16-0DD0-46B20020FA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ABF9F56-4CC8-57C6-4876-C3F21199CA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3700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8BE77C-DB28-D16A-554D-40460FD6C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9B3745-3E9E-CF88-AFFD-7A64A20AD9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marL="342900" indent="-34290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endParaRPr lang="sv-SE" dirty="0"/>
          </a:p>
          <a:p>
            <a:pPr marL="800100" lvl="1" indent="-34290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endParaRPr lang="sv-SE" sz="2200" dirty="0"/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742950" lvl="1" indent="-28575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</a:t>
            </a:r>
            <a:r>
              <a:rPr lang="sv-SE" sz="2400" dirty="0" err="1"/>
              <a:t>point</a:t>
            </a:r>
            <a:r>
              <a:rPr lang="sv-SE" sz="2400" dirty="0"/>
              <a:t> 2</a:t>
            </a:r>
          </a:p>
          <a:p>
            <a:pPr marL="1657350" lvl="3" indent="-28575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</a:t>
            </a:r>
            <a:r>
              <a:rPr lang="sv-SE" sz="2400" dirty="0" err="1"/>
              <a:t>point</a:t>
            </a:r>
            <a:r>
              <a:rPr lang="sv-SE" sz="2400" dirty="0"/>
              <a:t> 3</a:t>
            </a:r>
            <a:endParaRPr lang="en-GB" sz="2400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F42B2B-7F57-2B28-A181-721B9E8E2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529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00BFD-E2E1-7000-5675-D77A8F3B2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32CC108-4136-00C2-7EA3-808D71D3F6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8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80F4ECA-0EAF-93EC-E2D4-D78B02463D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487BF1-0BA0-5BE3-D052-FA6C8C807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2DEDA4-8444-45C5-0A69-20EB3081E7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1AC13-2C08-9DFF-09A6-55C1FC7295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3BE5F7B-6B29-C8B3-2E4E-2B15D17DAD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3382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E2E75FA-FDA5-C914-125B-66D6B5D15E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147CF2-3F46-6339-7C7F-A61CD35C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7532BC-1EE3-A6CF-5BC1-F01BB06789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197A23-E078-F78E-51AF-7F04E7E62E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58D50BA-D8EA-A091-9BB5-AC97835939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0341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284B051-062A-E64F-103B-736789E1FD4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79353C-65AA-2F43-DD80-625B5C534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A0AE52-A0FF-73ED-A083-561F06A44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AEC850-C8D8-DD8E-4305-C4C4965225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1B85355-8188-7050-2BF5-218BBE6327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001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AF1BD45-A24C-714D-BF34-D8A5785EFBE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76A306-EAC9-406D-55B5-06DF0EBF9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6854E-606A-B696-3611-BC2AB4CEE4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80F730-392C-A5D2-2F74-36D00887D2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57ADCF3-170F-4B23-927A-3C5B45167F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3556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443E419-EFF1-7859-B624-1C54245AB7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826AD-5F7D-FF1D-C2A9-FCB928832F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91FBF-3707-3707-99AC-5214F600B4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425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60DB3ED-5E91-55DC-6CD8-FA57E53EE9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F22F2-4D88-7328-10BA-A91C3D21A1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02A771-64F2-C9E9-604B-EFD309ED1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623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2720-6900-22F4-2182-032F42F99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148044-42B6-6DA2-41A5-C72E025D26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93821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F02AA-06AF-6D27-621E-91A5EFDE6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FB9239-117F-CEF9-40C1-82716FADF9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92E9C20-2517-59EA-D7DB-D04A2E8D12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9828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F6360-37FF-5FB1-97B7-5666BF0F4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030F75-EAF9-B0E7-FC8F-FE939FE497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637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8472B-83C0-B28F-3A43-FCDC35E4B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882D62-1C79-E7EC-68BC-8C30C467D1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681665B-87E0-75C4-0EF1-EFC9CD144B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949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0281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BEB76-BD91-7F1B-D3B0-13884CC3D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BC9B1-8190-B4BC-6F19-D521868699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194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EFD91-171D-E79E-D8F1-90652A129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C5509-1611-9136-E2E5-698D69A179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8880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2D0619C-EC42-E5CD-5E5A-5B0CD0641F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497260-E74C-D3AA-1D4E-7839D2D415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87BBC-0A92-C534-EB41-A487701FEC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7B5BD-42C5-421E-FB18-77CC3A34AC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7584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A593C88-1359-4A09-BB67-3E7C65260D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D67C6-E5CE-2930-3E6F-EA8090A05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1AA31-0E75-E4C4-08E9-28086F2DA3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9D65F5-A00C-DD72-4159-0920017854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31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F8EB3A-5B50-560C-2237-6929CA53D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6F31F1-0A32-4320-03EE-6002C33D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294BDF3-5CD9-B335-436A-B63ACEEA37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endParaRPr lang="sv-SE" dirty="0"/>
          </a:p>
          <a:p>
            <a:r>
              <a:rPr lang="sv-SE" dirty="0"/>
              <a:t>Date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1799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936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57F70D-5B30-7688-9C17-84C6937D6D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F6039B-681D-AB90-6D70-E1121A145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84D1571-AE9F-B01A-7369-FD3C16F001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endParaRPr lang="sv-SE" dirty="0"/>
          </a:p>
          <a:p>
            <a:r>
              <a:rPr lang="sv-SE" dirty="0"/>
              <a:t>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3132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611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3EED4-D872-44BE-3156-E8CA3B71BA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D687B2-B06A-6D37-565F-15B02515C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C20CB23-88EE-6134-4FAD-D95F9901F3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endParaRPr lang="sv-SE" dirty="0"/>
          </a:p>
          <a:p>
            <a:r>
              <a:rPr lang="sv-SE" dirty="0"/>
              <a:t>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6845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77232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HANKEN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A2B3B0"/>
      </a:accent5>
      <a:accent6>
        <a:srgbClr val="DBDFC7"/>
      </a:accent6>
      <a:hlink>
        <a:srgbClr val="B7AF67"/>
      </a:hlink>
      <a:folHlink>
        <a:srgbClr val="A2B3B0"/>
      </a:folHlink>
    </a:clrScheme>
    <a:fontScheme name="Aptos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FE176F9-2690-4802-94D0-9DF56FE15AC7}" vid="{036A73D7-2BB2-4C5F-BBAA-F0C736D4D9C2}"/>
    </a:ext>
  </a:extLst>
</a:theme>
</file>

<file path=ppt/theme/theme2.xml><?xml version="1.0" encoding="utf-8"?>
<a:theme xmlns:a="http://schemas.openxmlformats.org/drawingml/2006/main" name="CONTENT">
  <a:themeElements>
    <a:clrScheme name="Custom 1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7DA4A1"/>
      </a:accent5>
      <a:accent6>
        <a:srgbClr val="A2B3B0"/>
      </a:accent6>
      <a:hlink>
        <a:srgbClr val="B7AF67"/>
      </a:hlink>
      <a:folHlink>
        <a:srgbClr val="A2B3B0"/>
      </a:folHlink>
    </a:clrScheme>
    <a:fontScheme name="Aptos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FE176F9-2690-4802-94D0-9DF56FE15AC7}" vid="{CB8F65F1-EAE8-4D7B-A4CC-686C801CD628}"/>
    </a:ext>
  </a:extLst>
</a:theme>
</file>

<file path=ppt/theme/theme3.xml><?xml version="1.0" encoding="utf-8"?>
<a:theme xmlns:a="http://schemas.openxmlformats.org/drawingml/2006/main" name="HEADLINE / CONTENT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ptos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FE176F9-2690-4802-94D0-9DF56FE15AC7}" vid="{44D4A0B1-4DC2-41F5-963D-5A711256351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5632ad3-7c0f-488d-a5e8-26b18da0eb7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384EF400343B4385B2B2F14046597D" ma:contentTypeVersion="16" ma:contentTypeDescription="Create a new document." ma:contentTypeScope="" ma:versionID="fa3594f6ae212de8e922c5e13c4444b2">
  <xsd:schema xmlns:xsd="http://www.w3.org/2001/XMLSchema" xmlns:xs="http://www.w3.org/2001/XMLSchema" xmlns:p="http://schemas.microsoft.com/office/2006/metadata/properties" xmlns:ns3="e5632ad3-7c0f-488d-a5e8-26b18da0eb7a" xmlns:ns4="d867e5a5-5a72-4279-b3fe-d5c726f7d865" targetNamespace="http://schemas.microsoft.com/office/2006/metadata/properties" ma:root="true" ma:fieldsID="d2c33f5e16b83a34627cec85799951ba" ns3:_="" ns4:_="">
    <xsd:import namespace="e5632ad3-7c0f-488d-a5e8-26b18da0eb7a"/>
    <xsd:import namespace="d867e5a5-5a72-4279-b3fe-d5c726f7d86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32ad3-7c0f-488d-a5e8-26b18da0eb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67e5a5-5a72-4279-b3fe-d5c726f7d8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62541A-038B-402C-BC69-C05800DAC239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  <ds:schemaRef ds:uri="d867e5a5-5a72-4279-b3fe-d5c726f7d865"/>
    <ds:schemaRef ds:uri="http://purl.org/dc/terms/"/>
    <ds:schemaRef ds:uri="http://purl.org/dc/elements/1.1/"/>
    <ds:schemaRef ds:uri="e5632ad3-7c0f-488d-a5e8-26b18da0eb7a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F28DDC9-50AB-4FFA-9FB5-BB7BA2916A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632ad3-7c0f-488d-a5e8-26b18da0eb7a"/>
    <ds:schemaRef ds:uri="d867e5a5-5a72-4279-b3fe-d5c726f7d8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809E991-5917-427A-A7AF-EE3EC309EF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165</Words>
  <Application>Microsoft Office PowerPoint</Application>
  <PresentationFormat>Widescreen</PresentationFormat>
  <Paragraphs>87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Aptos</vt:lpstr>
      <vt:lpstr>Arial</vt:lpstr>
      <vt:lpstr>COVER</vt:lpstr>
      <vt:lpstr>CONTENT</vt:lpstr>
      <vt:lpstr>HEADLINE / CONTENT</vt:lpstr>
      <vt:lpstr>PowerPoint Presentation</vt:lpstr>
      <vt:lpstr>PowerPoint Presentation</vt:lpstr>
      <vt:lpstr>PowerPoint Presentation</vt:lpstr>
      <vt:lpstr>headline</vt:lpstr>
      <vt:lpstr>PowerPoint Presentation</vt:lpstr>
      <vt:lpstr>Headline</vt:lpstr>
      <vt:lpstr>PowerPoint Presentation</vt:lpstr>
      <vt:lpstr>Headline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headline</vt:lpstr>
      <vt:lpstr>Headline</vt:lpstr>
      <vt:lpstr>headline</vt:lpstr>
      <vt:lpstr>headline</vt:lpstr>
      <vt:lpstr>headline</vt:lpstr>
      <vt:lpstr>headline</vt:lpstr>
      <vt:lpstr>headline</vt:lpstr>
      <vt:lpstr>headline</vt:lpstr>
      <vt:lpstr>PowerPoint Presentation</vt:lpstr>
      <vt:lpstr>PowerPoint Presentation</vt:lpstr>
      <vt:lpstr>headline</vt:lpstr>
      <vt:lpstr>headline</vt:lpstr>
      <vt:lpstr>headline</vt:lpstr>
      <vt:lpstr>headline</vt:lpstr>
      <vt:lpstr>headline</vt:lpstr>
      <vt:lpstr>headline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Kajsa Quinterno</dc:creator>
  <cp:lastModifiedBy>Loukola, Saara</cp:lastModifiedBy>
  <cp:revision>2</cp:revision>
  <dcterms:created xsi:type="dcterms:W3CDTF">2024-08-26T07:34:49Z</dcterms:created>
  <dcterms:modified xsi:type="dcterms:W3CDTF">2026-08-28T11:52:37Z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0x010100AC384EF400343B4385B2B2F14046597D</vt:lpwstr>
  </property>
</Properties>
</file>