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ink/ink1.xml" ContentType="application/inkml+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3" r:id="rId5"/>
    <p:sldMasterId id="2147483678" r:id="rId6"/>
  </p:sldMasterIdLst>
  <p:notesMasterIdLst>
    <p:notesMasterId r:id="rId28"/>
  </p:notesMasterIdLst>
  <p:handoutMasterIdLst>
    <p:handoutMasterId r:id="rId29"/>
  </p:handoutMasterIdLst>
  <p:sldIdLst>
    <p:sldId id="2147477041" r:id="rId7"/>
    <p:sldId id="259" r:id="rId8"/>
    <p:sldId id="260" r:id="rId9"/>
    <p:sldId id="2147477017" r:id="rId10"/>
    <p:sldId id="2147477032" r:id="rId11"/>
    <p:sldId id="2147477038" r:id="rId12"/>
    <p:sldId id="2147477019" r:id="rId13"/>
    <p:sldId id="2147477039" r:id="rId14"/>
    <p:sldId id="2147477031" r:id="rId15"/>
    <p:sldId id="2147477018" r:id="rId16"/>
    <p:sldId id="2147477034" r:id="rId17"/>
    <p:sldId id="2147477028" r:id="rId18"/>
    <p:sldId id="2147477043" r:id="rId19"/>
    <p:sldId id="2147477015" r:id="rId20"/>
    <p:sldId id="282" r:id="rId21"/>
    <p:sldId id="281" r:id="rId22"/>
    <p:sldId id="284" r:id="rId23"/>
    <p:sldId id="2147477044" r:id="rId24"/>
    <p:sldId id="2147477045" r:id="rId25"/>
    <p:sldId id="2147477042" r:id="rId26"/>
    <p:sldId id="2147477040" r:id="rId27"/>
  </p:sldIdLst>
  <p:sldSz cx="12192000" cy="6858000"/>
  <p:notesSz cx="6858000" cy="9144000"/>
  <p:defaultTextStyle>
    <a:defPPr>
      <a:defRPr lang="sv-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D385F2-7450-673A-9D50-050DE2F335D5}" v="153" dt="2026-09-22T07:02:42.697"/>
    <p1510:client id="{A496C203-E63A-4C56-8132-A2D03A927B80}" v="1115" dt="2026-09-21T09:08:51.9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microsoft.com/office/2015/10/relationships/revisionInfo" Target="revisionInfo.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presProps" Target="presProps.xml"/><Relationship Id="rId8"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4E5131B-0406-4CE5-5F11-F21AAD445C2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3B3961B-3245-4514-9C54-E1D773B1406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2FD01F6-61FC-45BE-9AC0-57110D8D98FF}" type="datetimeFigureOut">
              <a:rPr lang="en-GB" smtClean="0"/>
              <a:t>22/09/2026</a:t>
            </a:fld>
            <a:endParaRPr lang="en-GB"/>
          </a:p>
        </p:txBody>
      </p:sp>
      <p:sp>
        <p:nvSpPr>
          <p:cNvPr id="4" name="Footer Placeholder 3">
            <a:extLst>
              <a:ext uri="{FF2B5EF4-FFF2-40B4-BE49-F238E27FC236}">
                <a16:creationId xmlns:a16="http://schemas.microsoft.com/office/drawing/2014/main" id="{4EC100B2-0EDF-533C-F7B2-A76AAA88279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7D31599D-1CC7-9E7B-960D-89C72BB5414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4C52063-75C5-40DD-9559-04D451DA2ABA}" type="slidenum">
              <a:rPr lang="en-GB" smtClean="0"/>
              <a:t>‹#›</a:t>
            </a:fld>
            <a:endParaRPr lang="en-GB"/>
          </a:p>
        </p:txBody>
      </p:sp>
    </p:spTree>
    <p:extLst>
      <p:ext uri="{BB962C8B-B14F-4D97-AF65-F5344CB8AC3E}">
        <p14:creationId xmlns:p14="http://schemas.microsoft.com/office/powerpoint/2010/main" val="218971862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26T11:45:54.829"/>
    </inkml:context>
    <inkml:brush xml:id="br0">
      <inkml:brushProperty name="width" value="0.035" units="cm"/>
      <inkml:brushProperty name="height" value="0.035" units="cm"/>
      <inkml:brushProperty name="color" value="#E71224"/>
    </inkml:brush>
  </inkml:definitions>
  <inkml:trace contextRef="#ctx0" brushRef="#br0">891 387 24575,'0'-15'0,"-1"1"0,-1-1 0,0 0 0,-1 0 0,-1 1 0,0 0 0,-1 0 0,0 0 0,-1 0 0,0 1 0,-11-16 0,0-1 0,7 12 0,0 1 0,-1 0 0,-17-20 0,23 32 0,0 0 0,0 1 0,0-1 0,0 1 0,-1 0 0,1 1 0,-1-1 0,0 1 0,0 0 0,-1 1 0,1-1 0,-1 1 0,-12-2 0,-25 0 0,0 1 0,-73 6 0,28 0 0,72-2 0,1 0 0,-1 1 0,1 1 0,-1 0 0,1 1 0,0 1 0,0 0 0,0 1 0,1 1 0,0 1 0,0 0 0,-19 14 0,24-14 0,0 0 0,1 1 0,0 0 0,0 1 0,1-1 0,0 2 0,0-1 0,1 1 0,1 0 0,0 0 0,0 1 0,1 0 0,1 0 0,0 0 0,1 1 0,-4 20 0,5 1 0,0 1 0,3 0 0,0 0 0,3-1 0,1 0 0,1 1 0,21 62 0,-13-57 0,38 70 0,-34-75 0,-3-5 0,1-1 0,1-1 0,35 44 0,-45-65 0,-1 1 0,1-1 0,1 0 0,-1 0 0,1-1 0,0 0 0,1-1 0,-1 1 0,1-2 0,0 1 0,0-1 0,1-1 0,-1 1 0,1-2 0,0 1 0,14 1 0,-8-4 0,1 1 0,-1-2 0,0 0 0,1-1 0,-1-1 0,0-1 0,0 0 0,-1-1 0,1 0 0,28-15 0,-32 13 0,-1 0 0,0-1 0,0 0 0,0-1 0,-1 0 0,0-1 0,-1 0 0,0 0 0,-1-1 0,0 0 0,0-1 0,-1 0 0,7-17 0,-6 8 0,0-1 0,-2 0 0,0-1 0,-2 1 0,3-38 0,-3 25 0,8-40 0,-9 62 0,1 0 0,0 0 0,1 0 0,0 1 0,1-1 0,8-12 0,12-18-1365,-17 24-5461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52E071-0BD1-46CB-9398-1DBCB00AF257}" type="datetimeFigureOut">
              <a:rPr lang="en-GB" smtClean="0"/>
              <a:t>22/09/2026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0A5E93-5FE8-4992-ADA7-6D0E23F3A308}" type="slidenum">
              <a:rPr lang="en-GB" smtClean="0"/>
              <a:t>‹#›</a:t>
            </a:fld>
            <a:endParaRPr lang="en-GB"/>
          </a:p>
        </p:txBody>
      </p:sp>
    </p:spTree>
    <p:extLst>
      <p:ext uri="{BB962C8B-B14F-4D97-AF65-F5344CB8AC3E}">
        <p14:creationId xmlns:p14="http://schemas.microsoft.com/office/powerpoint/2010/main" val="3923808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FI"/>
          </a:p>
        </p:txBody>
      </p:sp>
      <p:sp>
        <p:nvSpPr>
          <p:cNvPr id="4" name="Slide Number Placeholder 3"/>
          <p:cNvSpPr>
            <a:spLocks noGrp="1"/>
          </p:cNvSpPr>
          <p:nvPr>
            <p:ph type="sldNum" sz="quarter" idx="5"/>
          </p:nvPr>
        </p:nvSpPr>
        <p:spPr/>
        <p:txBody>
          <a:bodyPr/>
          <a:lstStyle/>
          <a:p>
            <a:fld id="{3E0A5E93-5FE8-4992-ADA7-6D0E23F3A308}" type="slidenum">
              <a:rPr lang="en-GB" smtClean="0"/>
              <a:t>2</a:t>
            </a:fld>
            <a:endParaRPr lang="en-GB"/>
          </a:p>
        </p:txBody>
      </p:sp>
    </p:spTree>
    <p:extLst>
      <p:ext uri="{BB962C8B-B14F-4D97-AF65-F5344CB8AC3E}">
        <p14:creationId xmlns:p14="http://schemas.microsoft.com/office/powerpoint/2010/main" val="1829588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FI"/>
              <a:t>Här kan man ta som exempel t.ex. yrken som konsult el dylikt, som sällan har huvudämnesspecifika krav! </a:t>
            </a:r>
          </a:p>
          <a:p>
            <a:r>
              <a:rPr lang="sv-FI"/>
              <a:t> </a:t>
            </a:r>
          </a:p>
        </p:txBody>
      </p:sp>
      <p:sp>
        <p:nvSpPr>
          <p:cNvPr id="4" name="Slide Number Placeholder 3"/>
          <p:cNvSpPr>
            <a:spLocks noGrp="1"/>
          </p:cNvSpPr>
          <p:nvPr>
            <p:ph type="sldNum" sz="quarter" idx="5"/>
          </p:nvPr>
        </p:nvSpPr>
        <p:spPr/>
        <p:txBody>
          <a:bodyPr/>
          <a:lstStyle/>
          <a:p>
            <a:fld id="{3E0A5E93-5FE8-4992-ADA7-6D0E23F3A308}" type="slidenum">
              <a:rPr lang="en-GB" smtClean="0"/>
              <a:t>8</a:t>
            </a:fld>
            <a:endParaRPr lang="en-GB"/>
          </a:p>
        </p:txBody>
      </p:sp>
    </p:spTree>
    <p:extLst>
      <p:ext uri="{BB962C8B-B14F-4D97-AF65-F5344CB8AC3E}">
        <p14:creationId xmlns:p14="http://schemas.microsoft.com/office/powerpoint/2010/main" val="27790580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FI"/>
          </a:p>
        </p:txBody>
      </p:sp>
      <p:sp>
        <p:nvSpPr>
          <p:cNvPr id="4" name="Slide Number Placeholder 3"/>
          <p:cNvSpPr>
            <a:spLocks noGrp="1"/>
          </p:cNvSpPr>
          <p:nvPr>
            <p:ph type="sldNum" sz="quarter" idx="5"/>
          </p:nvPr>
        </p:nvSpPr>
        <p:spPr/>
        <p:txBody>
          <a:bodyPr/>
          <a:lstStyle/>
          <a:p>
            <a:fld id="{3E0A5E93-5FE8-4992-ADA7-6D0E23F3A308}" type="slidenum">
              <a:rPr lang="en-GB" smtClean="0"/>
              <a:t>13</a:t>
            </a:fld>
            <a:endParaRPr lang="en-GB"/>
          </a:p>
        </p:txBody>
      </p:sp>
    </p:spTree>
    <p:extLst>
      <p:ext uri="{BB962C8B-B14F-4D97-AF65-F5344CB8AC3E}">
        <p14:creationId xmlns:p14="http://schemas.microsoft.com/office/powerpoint/2010/main" val="29197280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FI"/>
          </a:p>
        </p:txBody>
      </p:sp>
      <p:sp>
        <p:nvSpPr>
          <p:cNvPr id="4" name="Slide Number Placeholder 3"/>
          <p:cNvSpPr>
            <a:spLocks noGrp="1"/>
          </p:cNvSpPr>
          <p:nvPr>
            <p:ph type="sldNum" sz="quarter" idx="5"/>
          </p:nvPr>
        </p:nvSpPr>
        <p:spPr/>
        <p:txBody>
          <a:bodyPr/>
          <a:lstStyle/>
          <a:p>
            <a:fld id="{C626C094-19F4-45C6-A094-61B0BD32B1FE}" type="slidenum">
              <a:rPr lang="sv-FI" smtClean="0"/>
              <a:t>15</a:t>
            </a:fld>
            <a:endParaRPr lang="sv-FI"/>
          </a:p>
        </p:txBody>
      </p:sp>
    </p:spTree>
    <p:extLst>
      <p:ext uri="{BB962C8B-B14F-4D97-AF65-F5344CB8AC3E}">
        <p14:creationId xmlns:p14="http://schemas.microsoft.com/office/powerpoint/2010/main" val="18657367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customXml" Target="../ink/ink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2.gif"/><Relationship Id="rId5" Type="http://schemas.openxmlformats.org/officeDocument/2006/relationships/image" Target="../media/image8.png"/><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2.gif"/><Relationship Id="rId5" Type="http://schemas.openxmlformats.org/officeDocument/2006/relationships/image" Target="../media/image8.png"/><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gif"/><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tif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Master" Target="../slideMasters/slideMaster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image" Target="../media/image22.jpeg"/><Relationship Id="rId1" Type="http://schemas.openxmlformats.org/officeDocument/2006/relationships/slideMaster" Target="../slideMasters/slideMaster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image" Target="../media/image22.jpeg"/><Relationship Id="rId1" Type="http://schemas.openxmlformats.org/officeDocument/2006/relationships/slideMaster" Target="../slideMasters/slideMaster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hyperlink" Target="https://www.flickr.com/photos/144590497@N04/albums/72177720318218876" TargetMode="External"/><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hyperlink" Target="https://www.flickr.com/photos/144590497@N04/albums/72177720318218876" TargetMode="External"/><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CK">
    <p:bg>
      <p:bgRef idx="1001">
        <a:schemeClr val="bg1"/>
      </p:bgRef>
    </p:bg>
    <p:spTree>
      <p:nvGrpSpPr>
        <p:cNvPr id="1" name=""/>
        <p:cNvGrpSpPr/>
        <p:nvPr/>
      </p:nvGrpSpPr>
      <p:grpSpPr>
        <a:xfrm>
          <a:off x="0" y="0"/>
          <a:ext cx="0" cy="0"/>
          <a:chOff x="0" y="0"/>
          <a:chExt cx="0" cy="0"/>
        </a:xfrm>
      </p:grpSpPr>
      <p:pic>
        <p:nvPicPr>
          <p:cNvPr id="3" name="Picture 2" descr="A white outline of a person's head with a sword and a snake&#10;&#10;Description automatically generated">
            <a:extLst>
              <a:ext uri="{FF2B5EF4-FFF2-40B4-BE49-F238E27FC236}">
                <a16:creationId xmlns:a16="http://schemas.microsoft.com/office/drawing/2014/main" id="{348E896C-3938-F676-C97C-FC1FEB92B559}"/>
              </a:ext>
            </a:extLst>
          </p:cNvPr>
          <p:cNvPicPr/>
          <p:nvPr userDrawn="1"/>
        </p:nvPicPr>
        <p:blipFill>
          <a:blip r:embed="rId2" cstate="screen">
            <a:extLst>
              <a:ext uri="{28A0092B-C50C-407E-A947-70E740481C1C}">
                <a14:useLocalDpi xmlns:a14="http://schemas.microsoft.com/office/drawing/2010/main" val="0"/>
              </a:ext>
            </a:extLst>
          </a:blip>
          <a:stretch>
            <a:fillRect/>
          </a:stretch>
        </p:blipFill>
        <p:spPr>
          <a:xfrm>
            <a:off x="4642864" y="2164405"/>
            <a:ext cx="2906272" cy="2906272"/>
          </a:xfrm>
          <a:prstGeom prst="rect">
            <a:avLst/>
          </a:prstGeom>
        </p:spPr>
      </p:pic>
    </p:spTree>
    <p:extLst>
      <p:ext uri="{BB962C8B-B14F-4D97-AF65-F5344CB8AC3E}">
        <p14:creationId xmlns:p14="http://schemas.microsoft.com/office/powerpoint/2010/main" val="376272509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STRUCTIONS">
    <p:bg>
      <p:bgRef idx="1001">
        <a:schemeClr val="bg1"/>
      </p:bgRef>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8002F34A-4809-9AD5-BE6D-8CBB87BA4482}"/>
              </a:ext>
            </a:extLst>
          </p:cNvPr>
          <p:cNvGrpSpPr/>
          <p:nvPr userDrawn="1"/>
        </p:nvGrpSpPr>
        <p:grpSpPr>
          <a:xfrm>
            <a:off x="475488" y="413728"/>
            <a:ext cx="11402568" cy="6064879"/>
            <a:chOff x="475488" y="413728"/>
            <a:chExt cx="11402568" cy="6064879"/>
          </a:xfrm>
        </p:grpSpPr>
        <p:sp>
          <p:nvSpPr>
            <p:cNvPr id="2" name="TextBox 1">
              <a:extLst>
                <a:ext uri="{FF2B5EF4-FFF2-40B4-BE49-F238E27FC236}">
                  <a16:creationId xmlns:a16="http://schemas.microsoft.com/office/drawing/2014/main" id="{4F1E626C-0758-820A-AEDD-1FF90C028A60}"/>
                </a:ext>
              </a:extLst>
            </p:cNvPr>
            <p:cNvSpPr txBox="1"/>
            <p:nvPr userDrawn="1"/>
          </p:nvSpPr>
          <p:spPr>
            <a:xfrm>
              <a:off x="475488" y="413728"/>
              <a:ext cx="11402568" cy="3139321"/>
            </a:xfrm>
            <a:prstGeom prst="rect">
              <a:avLst/>
            </a:prstGeom>
            <a:noFill/>
          </p:spPr>
          <p:txBody>
            <a:bodyPr wrap="square" rtlCol="0">
              <a:spAutoFit/>
            </a:bodyPr>
            <a:lstStyle/>
            <a:p>
              <a:pPr marL="0" lvl="0" indent="0">
                <a:buFont typeface="Aptos" panose="020B0004020202020204" pitchFamily="34" charset="0"/>
                <a:buNone/>
              </a:pPr>
              <a:r>
                <a:rPr lang="sv-FI" sz="1800" b="1">
                  <a:effectLst/>
                  <a:latin typeface="Aptos" panose="020B0004020202020204" pitchFamily="34" charset="0"/>
                  <a:ea typeface="Times New Roman" panose="02020603050405020304" pitchFamily="18" charset="0"/>
                  <a:cs typeface="Times New Roman" panose="02020603050405020304" pitchFamily="18" charset="0"/>
                </a:rPr>
                <a:t>HANKEN’S POWER POINT TEMPLATE 2024 – VERSION SMALL</a:t>
              </a:r>
            </a:p>
            <a:p>
              <a:pPr marL="342900" lvl="0" indent="-342900">
                <a:buFont typeface="Aptos" panose="020B0004020202020204" pitchFamily="34" charset="0"/>
                <a:buChar char="-"/>
              </a:pPr>
              <a:endParaRPr lang="sv-FI" sz="1800">
                <a:effectLst/>
                <a:latin typeface="Aptos" panose="020B0004020202020204" pitchFamily="34" charset="0"/>
                <a:ea typeface="Times New Roman" panose="02020603050405020304" pitchFamily="18" charset="0"/>
                <a:cs typeface="Times New Roman" panose="02020603050405020304" pitchFamily="18" charset="0"/>
              </a:endParaRPr>
            </a:p>
            <a:p>
              <a:pPr marL="0" lvl="0" indent="0">
                <a:buFontTx/>
                <a:buNone/>
              </a:pPr>
              <a:r>
                <a:rPr lang="sv-FI" sz="1800">
                  <a:effectLst/>
                  <a:latin typeface="Aptos" panose="020B0004020202020204" pitchFamily="34" charset="0"/>
                  <a:ea typeface="Times New Roman" panose="02020603050405020304" pitchFamily="18" charset="0"/>
                  <a:cs typeface="Times New Roman" panose="02020603050405020304" pitchFamily="18" charset="0"/>
                </a:rPr>
                <a:t>- The font </a:t>
              </a:r>
              <a:r>
                <a:rPr lang="sv-FI" sz="1800" err="1">
                  <a:effectLst/>
                  <a:latin typeface="Aptos" panose="020B0004020202020204" pitchFamily="34" charset="0"/>
                  <a:ea typeface="Times New Roman" panose="02020603050405020304" pitchFamily="18" charset="0"/>
                  <a:cs typeface="Times New Roman" panose="02020603050405020304" pitchFamily="18" charset="0"/>
                </a:rPr>
                <a:t>used</a:t>
              </a:r>
              <a:r>
                <a:rPr lang="sv-FI" sz="1800">
                  <a:effectLst/>
                  <a:latin typeface="Aptos" panose="020B0004020202020204" pitchFamily="34" charset="0"/>
                  <a:ea typeface="Times New Roman" panose="02020603050405020304" pitchFamily="18" charset="0"/>
                  <a:cs typeface="Times New Roman" panose="02020603050405020304" pitchFamily="18" charset="0"/>
                </a:rPr>
                <a:t> in the new template is </a:t>
              </a:r>
              <a:r>
                <a:rPr lang="sv-FI" sz="1800" err="1">
                  <a:effectLst/>
                  <a:latin typeface="Aptos" panose="020B0004020202020204" pitchFamily="34" charset="0"/>
                  <a:ea typeface="Times New Roman" panose="02020603050405020304" pitchFamily="18" charset="0"/>
                  <a:cs typeface="Times New Roman" panose="02020603050405020304" pitchFamily="18" charset="0"/>
                </a:rPr>
                <a:t>Aptos</a:t>
              </a:r>
              <a:endParaRPr lang="sv-FI" sz="1800">
                <a:effectLst/>
                <a:latin typeface="Aptos" panose="020B0004020202020204" pitchFamily="34" charset="0"/>
                <a:ea typeface="Times New Roman" panose="02020603050405020304" pitchFamily="18" charset="0"/>
                <a:cs typeface="Times New Roman" panose="02020603050405020304" pitchFamily="18" charset="0"/>
              </a:endParaRPr>
            </a:p>
            <a:p>
              <a:pPr marL="0" lvl="0" indent="0">
                <a:buFontTx/>
                <a:buNone/>
              </a:pPr>
              <a:r>
                <a:rPr lang="sv-FI" sz="1800">
                  <a:effectLst/>
                  <a:latin typeface="Aptos" panose="020B0004020202020204" pitchFamily="34" charset="0"/>
                  <a:ea typeface="Times New Roman" panose="02020603050405020304" pitchFamily="18" charset="0"/>
                  <a:cs typeface="Times New Roman" panose="02020603050405020304" pitchFamily="18" charset="0"/>
                </a:rPr>
                <a:t>- The Hanken logo is </a:t>
              </a:r>
              <a:r>
                <a:rPr lang="sv-FI" sz="1800" err="1">
                  <a:effectLst/>
                  <a:latin typeface="Aptos" panose="020B0004020202020204" pitchFamily="34" charset="0"/>
                  <a:ea typeface="Times New Roman" panose="02020603050405020304" pitchFamily="18" charset="0"/>
                  <a:cs typeface="Times New Roman" panose="02020603050405020304" pitchFamily="18" charset="0"/>
                </a:rPr>
                <a:t>used</a:t>
              </a:r>
              <a:r>
                <a:rPr lang="sv-FI" sz="1800">
                  <a:effectLst/>
                  <a:latin typeface="Aptos" panose="020B0004020202020204" pitchFamily="34" charset="0"/>
                  <a:ea typeface="Times New Roman" panose="02020603050405020304" pitchFamily="18" charset="0"/>
                  <a:cs typeface="Times New Roman" panose="02020603050405020304" pitchFamily="18" charset="0"/>
                </a:rPr>
                <a:t> on the cover pages in the center and on the </a:t>
              </a:r>
              <a:r>
                <a:rPr lang="sv-FI" sz="1800" err="1">
                  <a:effectLst/>
                  <a:latin typeface="Aptos" panose="020B0004020202020204" pitchFamily="34" charset="0"/>
                  <a:ea typeface="Times New Roman" panose="02020603050405020304" pitchFamily="18" charset="0"/>
                  <a:cs typeface="Times New Roman" panose="02020603050405020304" pitchFamily="18" charset="0"/>
                </a:rPr>
                <a:t>content</a:t>
              </a:r>
              <a:r>
                <a:rPr lang="sv-FI" sz="1800">
                  <a:effectLst/>
                  <a:latin typeface="Aptos" panose="020B0004020202020204" pitchFamily="34" charset="0"/>
                  <a:ea typeface="Times New Roman" panose="02020603050405020304" pitchFamily="18" charset="0"/>
                  <a:cs typeface="Times New Roman" panose="02020603050405020304" pitchFamily="18" charset="0"/>
                </a:rPr>
                <a:t> pages in the </a:t>
              </a:r>
              <a:r>
                <a:rPr lang="sv-FI" sz="1800" err="1">
                  <a:effectLst/>
                  <a:latin typeface="Aptos" panose="020B0004020202020204" pitchFamily="34" charset="0"/>
                  <a:ea typeface="Times New Roman" panose="02020603050405020304" pitchFamily="18" charset="0"/>
                  <a:cs typeface="Times New Roman" panose="02020603050405020304" pitchFamily="18" charset="0"/>
                </a:rPr>
                <a:t>top</a:t>
              </a:r>
              <a:r>
                <a:rPr lang="sv-FI" sz="1800">
                  <a:effectLst/>
                  <a:latin typeface="Aptos" panose="020B0004020202020204" pitchFamily="34" charset="0"/>
                  <a:ea typeface="Times New Roman" panose="02020603050405020304" pitchFamily="18" charset="0"/>
                  <a:cs typeface="Times New Roman" panose="02020603050405020304" pitchFamily="18" charset="0"/>
                </a:rPr>
                <a:t> </a:t>
              </a:r>
              <a:r>
                <a:rPr lang="sv-FI" sz="1800" err="1">
                  <a:effectLst/>
                  <a:latin typeface="Aptos" panose="020B0004020202020204" pitchFamily="34" charset="0"/>
                  <a:ea typeface="Times New Roman" panose="02020603050405020304" pitchFamily="18" charset="0"/>
                  <a:cs typeface="Times New Roman" panose="02020603050405020304" pitchFamily="18" charset="0"/>
                </a:rPr>
                <a:t>left</a:t>
              </a:r>
              <a:r>
                <a:rPr lang="sv-FI" sz="1800">
                  <a:effectLst/>
                  <a:latin typeface="Aptos" panose="020B0004020202020204" pitchFamily="34" charset="0"/>
                  <a:ea typeface="Times New Roman" panose="02020603050405020304" pitchFamily="18" charset="0"/>
                  <a:cs typeface="Times New Roman" panose="02020603050405020304" pitchFamily="18" charset="0"/>
                </a:rPr>
                <a:t> corner</a:t>
              </a:r>
            </a:p>
            <a:p>
              <a:pPr marL="0" lvl="0" indent="0">
                <a:buFontTx/>
                <a:buNone/>
              </a:pPr>
              <a:r>
                <a:rPr lang="sv-FI" sz="1800">
                  <a:effectLst/>
                  <a:latin typeface="Aptos" panose="020B0004020202020204" pitchFamily="34" charset="0"/>
                  <a:ea typeface="Times New Roman" panose="02020603050405020304" pitchFamily="18" charset="0"/>
                  <a:cs typeface="Times New Roman" panose="02020603050405020304" pitchFamily="18" charset="0"/>
                </a:rPr>
                <a:t>- </a:t>
              </a:r>
              <a:r>
                <a:rPr lang="sv-FI" sz="1800" err="1">
                  <a:effectLst/>
                  <a:latin typeface="Aptos" panose="020B0004020202020204" pitchFamily="34" charset="0"/>
                  <a:ea typeface="Times New Roman" panose="02020603050405020304" pitchFamily="18" charset="0"/>
                  <a:cs typeface="Times New Roman" panose="02020603050405020304" pitchFamily="18" charset="0"/>
                </a:rPr>
                <a:t>When</a:t>
              </a:r>
              <a:r>
                <a:rPr lang="sv-FI" sz="1800">
                  <a:effectLst/>
                  <a:latin typeface="Aptos" panose="020B0004020202020204" pitchFamily="34" charset="0"/>
                  <a:ea typeface="Times New Roman" panose="02020603050405020304" pitchFamily="18" charset="0"/>
                  <a:cs typeface="Times New Roman" panose="02020603050405020304" pitchFamily="18" charset="0"/>
                </a:rPr>
                <a:t> </a:t>
              </a:r>
              <a:r>
                <a:rPr lang="sv-FI" sz="1800" err="1">
                  <a:effectLst/>
                  <a:latin typeface="Aptos" panose="020B0004020202020204" pitchFamily="34" charset="0"/>
                  <a:ea typeface="Times New Roman" panose="02020603050405020304" pitchFamily="18" charset="0"/>
                  <a:cs typeface="Times New Roman" panose="02020603050405020304" pitchFamily="18" charset="0"/>
                </a:rPr>
                <a:t>transferring</a:t>
              </a:r>
              <a:r>
                <a:rPr lang="sv-FI" sz="1800">
                  <a:effectLst/>
                  <a:latin typeface="Aptos" panose="020B0004020202020204" pitchFamily="34" charset="0"/>
                  <a:ea typeface="Times New Roman" panose="02020603050405020304" pitchFamily="18" charset="0"/>
                  <a:cs typeface="Times New Roman" panose="02020603050405020304" pitchFamily="18" charset="0"/>
                </a:rPr>
                <a:t> text or </a:t>
              </a:r>
              <a:r>
                <a:rPr lang="sv-FI" sz="1800" err="1">
                  <a:effectLst/>
                  <a:latin typeface="Aptos" panose="020B0004020202020204" pitchFamily="34" charset="0"/>
                  <a:ea typeface="Times New Roman" panose="02020603050405020304" pitchFamily="18" charset="0"/>
                  <a:cs typeface="Times New Roman" panose="02020603050405020304" pitchFamily="18" charset="0"/>
                </a:rPr>
                <a:t>other</a:t>
              </a:r>
              <a:r>
                <a:rPr lang="sv-FI" sz="1800">
                  <a:effectLst/>
                  <a:latin typeface="Aptos" panose="020B0004020202020204" pitchFamily="34" charset="0"/>
                  <a:ea typeface="Times New Roman" panose="02020603050405020304" pitchFamily="18" charset="0"/>
                  <a:cs typeface="Times New Roman" panose="02020603050405020304" pitchFamily="18" charset="0"/>
                </a:rPr>
                <a:t> </a:t>
              </a:r>
              <a:r>
                <a:rPr lang="sv-FI" sz="1800" err="1">
                  <a:effectLst/>
                  <a:latin typeface="Aptos" panose="020B0004020202020204" pitchFamily="34" charset="0"/>
                  <a:ea typeface="Times New Roman" panose="02020603050405020304" pitchFamily="18" charset="0"/>
                  <a:cs typeface="Times New Roman" panose="02020603050405020304" pitchFamily="18" charset="0"/>
                </a:rPr>
                <a:t>content</a:t>
              </a:r>
              <a:r>
                <a:rPr lang="sv-FI" sz="1800">
                  <a:effectLst/>
                  <a:latin typeface="Aptos" panose="020B0004020202020204" pitchFamily="34" charset="0"/>
                  <a:ea typeface="Times New Roman" panose="02020603050405020304" pitchFamily="18" charset="0"/>
                  <a:cs typeface="Times New Roman" panose="02020603050405020304" pitchFamily="18" charset="0"/>
                </a:rPr>
                <a:t> from an old presentation, </a:t>
              </a:r>
              <a:r>
                <a:rPr lang="sv-FI" sz="1800" err="1">
                  <a:effectLst/>
                  <a:latin typeface="Aptos" panose="020B0004020202020204" pitchFamily="34" charset="0"/>
                  <a:ea typeface="Times New Roman" panose="02020603050405020304" pitchFamily="18" charset="0"/>
                  <a:cs typeface="Times New Roman" panose="02020603050405020304" pitchFamily="18" charset="0"/>
                </a:rPr>
                <a:t>you</a:t>
              </a:r>
              <a:r>
                <a:rPr lang="sv-FI" sz="1800">
                  <a:effectLst/>
                  <a:latin typeface="Aptos" panose="020B0004020202020204" pitchFamily="34" charset="0"/>
                  <a:ea typeface="Times New Roman" panose="02020603050405020304" pitchFamily="18" charset="0"/>
                  <a:cs typeface="Times New Roman" panose="02020603050405020304" pitchFamily="18" charset="0"/>
                </a:rPr>
                <a:t> </a:t>
              </a:r>
              <a:r>
                <a:rPr lang="sv-FI" sz="1800" err="1">
                  <a:effectLst/>
                  <a:latin typeface="Aptos" panose="020B0004020202020204" pitchFamily="34" charset="0"/>
                  <a:ea typeface="Times New Roman" panose="02020603050405020304" pitchFamily="18" charset="0"/>
                  <a:cs typeface="Times New Roman" panose="02020603050405020304" pitchFamily="18" charset="0"/>
                </a:rPr>
                <a:t>need</a:t>
              </a:r>
              <a:r>
                <a:rPr lang="sv-FI" sz="1800">
                  <a:effectLst/>
                  <a:latin typeface="Aptos" panose="020B0004020202020204" pitchFamily="34" charset="0"/>
                  <a:ea typeface="Times New Roman" panose="02020603050405020304" pitchFamily="18" charset="0"/>
                  <a:cs typeface="Times New Roman" panose="02020603050405020304" pitchFamily="18" charset="0"/>
                </a:rPr>
                <a:t> to copy/</a:t>
              </a:r>
              <a:r>
                <a:rPr lang="sv-FI" sz="1800" err="1">
                  <a:effectLst/>
                  <a:latin typeface="Aptos" panose="020B0004020202020204" pitchFamily="34" charset="0"/>
                  <a:ea typeface="Times New Roman" panose="02020603050405020304" pitchFamily="18" charset="0"/>
                  <a:cs typeface="Times New Roman" panose="02020603050405020304" pitchFamily="18" charset="0"/>
                </a:rPr>
                <a:t>paste</a:t>
              </a:r>
              <a:r>
                <a:rPr lang="sv-FI" sz="1800">
                  <a:effectLst/>
                  <a:latin typeface="Aptos" panose="020B0004020202020204" pitchFamily="34" charset="0"/>
                  <a:ea typeface="Times New Roman" panose="02020603050405020304" pitchFamily="18" charset="0"/>
                  <a:cs typeface="Times New Roman" panose="02020603050405020304" pitchFamily="18" charset="0"/>
                </a:rPr>
                <a:t> the </a:t>
              </a:r>
              <a:r>
                <a:rPr lang="sv-FI" sz="1800" err="1">
                  <a:effectLst/>
                  <a:latin typeface="Aptos" panose="020B0004020202020204" pitchFamily="34" charset="0"/>
                  <a:ea typeface="Times New Roman" panose="02020603050405020304" pitchFamily="18" charset="0"/>
                  <a:cs typeface="Times New Roman" panose="02020603050405020304" pitchFamily="18" charset="0"/>
                </a:rPr>
                <a:t>headline</a:t>
              </a:r>
              <a:r>
                <a:rPr lang="sv-FI" sz="1800">
                  <a:effectLst/>
                  <a:latin typeface="Aptos" panose="020B0004020202020204" pitchFamily="34" charset="0"/>
                  <a:ea typeface="Times New Roman" panose="02020603050405020304" pitchFamily="18" charset="0"/>
                  <a:cs typeface="Times New Roman" panose="02020603050405020304" pitchFamily="18" charset="0"/>
                </a:rPr>
                <a:t> and the </a:t>
              </a:r>
              <a:r>
                <a:rPr lang="sv-FI" sz="1800" err="1">
                  <a:effectLst/>
                  <a:latin typeface="Aptos" panose="020B0004020202020204" pitchFamily="34" charset="0"/>
                  <a:ea typeface="Times New Roman" panose="02020603050405020304" pitchFamily="18" charset="0"/>
                  <a:cs typeface="Times New Roman" panose="02020603050405020304" pitchFamily="18" charset="0"/>
                </a:rPr>
                <a:t>body</a:t>
              </a:r>
              <a:r>
                <a:rPr lang="sv-FI" sz="1800">
                  <a:effectLst/>
                  <a:latin typeface="Aptos" panose="020B0004020202020204" pitchFamily="34" charset="0"/>
                  <a:ea typeface="Times New Roman" panose="02020603050405020304" pitchFamily="18" charset="0"/>
                  <a:cs typeface="Times New Roman" panose="02020603050405020304" pitchFamily="18" charset="0"/>
                </a:rPr>
                <a:t> text </a:t>
              </a:r>
              <a:r>
                <a:rPr lang="sv-FI" sz="1800" err="1">
                  <a:effectLst/>
                  <a:latin typeface="Aptos" panose="020B0004020202020204" pitchFamily="34" charset="0"/>
                  <a:ea typeface="Times New Roman" panose="02020603050405020304" pitchFamily="18" charset="0"/>
                  <a:cs typeface="Times New Roman" panose="02020603050405020304" pitchFamily="18" charset="0"/>
                </a:rPr>
                <a:t>separately</a:t>
              </a:r>
              <a:r>
                <a:rPr lang="sv-FI" sz="1800">
                  <a:effectLst/>
                  <a:latin typeface="Aptos" panose="020B0004020202020204" pitchFamily="34" charset="0"/>
                  <a:ea typeface="Times New Roman" panose="02020603050405020304" pitchFamily="18" charset="0"/>
                  <a:cs typeface="Times New Roman" panose="02020603050405020304" pitchFamily="18" charset="0"/>
                </a:rPr>
                <a:t>.</a:t>
              </a:r>
            </a:p>
            <a:p>
              <a:pPr marL="0" lvl="0" indent="0">
                <a:buFontTx/>
                <a:buNone/>
              </a:pPr>
              <a:r>
                <a:rPr lang="sv-SE" sz="1800">
                  <a:effectLst/>
                  <a:latin typeface="Aptos" panose="020B0004020202020204" pitchFamily="34" charset="0"/>
                  <a:ea typeface="Times New Roman" panose="02020603050405020304" pitchFamily="18" charset="0"/>
                  <a:cs typeface="Times New Roman" panose="02020603050405020304" pitchFamily="18" charset="0"/>
                </a:rPr>
                <a:t>- </a:t>
              </a:r>
              <a:r>
                <a:rPr lang="sv-SE" sz="1800" err="1">
                  <a:effectLst/>
                  <a:latin typeface="Aptos" panose="020B0004020202020204" pitchFamily="34" charset="0"/>
                  <a:ea typeface="Times New Roman" panose="02020603050405020304" pitchFamily="18" charset="0"/>
                  <a:cs typeface="Times New Roman" panose="02020603050405020304" pitchFamily="18" charset="0"/>
                </a:rPr>
                <a:t>Delete</a:t>
              </a:r>
              <a:r>
                <a:rPr lang="sv-SE" sz="1800">
                  <a:effectLst/>
                  <a:latin typeface="Aptos" panose="020B0004020202020204" pitchFamily="34" charset="0"/>
                  <a:ea typeface="Times New Roman" panose="02020603050405020304" pitchFamily="18" charset="0"/>
                  <a:cs typeface="Times New Roman" panose="02020603050405020304" pitchFamily="18" charset="0"/>
                </a:rPr>
                <a:t> the </a:t>
              </a:r>
              <a:r>
                <a:rPr lang="sv-SE" sz="1800" err="1">
                  <a:effectLst/>
                  <a:latin typeface="Aptos" panose="020B0004020202020204" pitchFamily="34" charset="0"/>
                  <a:ea typeface="Times New Roman" panose="02020603050405020304" pitchFamily="18" charset="0"/>
                  <a:cs typeface="Times New Roman" panose="02020603050405020304" pitchFamily="18" charset="0"/>
                </a:rPr>
                <a:t>slides</a:t>
              </a:r>
              <a:r>
                <a:rPr lang="sv-SE" sz="1800">
                  <a:effectLst/>
                  <a:latin typeface="Aptos" panose="020B0004020202020204" pitchFamily="34" charset="0"/>
                  <a:ea typeface="Times New Roman" panose="02020603050405020304" pitchFamily="18" charset="0"/>
                  <a:cs typeface="Times New Roman" panose="02020603050405020304" pitchFamily="18" charset="0"/>
                </a:rPr>
                <a:t> </a:t>
              </a:r>
              <a:r>
                <a:rPr lang="sv-SE" sz="1800" err="1">
                  <a:effectLst/>
                  <a:latin typeface="Aptos" panose="020B0004020202020204" pitchFamily="34" charset="0"/>
                  <a:ea typeface="Times New Roman" panose="02020603050405020304" pitchFamily="18" charset="0"/>
                  <a:cs typeface="Times New Roman" panose="02020603050405020304" pitchFamily="18" charset="0"/>
                </a:rPr>
                <a:t>you</a:t>
              </a:r>
              <a:r>
                <a:rPr lang="sv-SE" sz="1800">
                  <a:effectLst/>
                  <a:latin typeface="Aptos" panose="020B0004020202020204" pitchFamily="34" charset="0"/>
                  <a:ea typeface="Times New Roman" panose="02020603050405020304" pitchFamily="18" charset="0"/>
                  <a:cs typeface="Times New Roman" panose="02020603050405020304" pitchFamily="18" charset="0"/>
                </a:rPr>
                <a:t> </a:t>
              </a:r>
              <a:r>
                <a:rPr lang="sv-SE" sz="1800" err="1">
                  <a:effectLst/>
                  <a:latin typeface="Aptos" panose="020B0004020202020204" pitchFamily="34" charset="0"/>
                  <a:ea typeface="Times New Roman" panose="02020603050405020304" pitchFamily="18" charset="0"/>
                  <a:cs typeface="Times New Roman" panose="02020603050405020304" pitchFamily="18" charset="0"/>
                </a:rPr>
                <a:t>won’t</a:t>
              </a:r>
              <a:r>
                <a:rPr lang="sv-SE" sz="1800">
                  <a:effectLst/>
                  <a:latin typeface="Aptos" panose="020B0004020202020204" pitchFamily="34" charset="0"/>
                  <a:ea typeface="Times New Roman" panose="02020603050405020304" pitchFamily="18" charset="0"/>
                  <a:cs typeface="Times New Roman" panose="02020603050405020304" pitchFamily="18" charset="0"/>
                </a:rPr>
                <a:t> be </a:t>
              </a:r>
              <a:r>
                <a:rPr lang="sv-SE" sz="1800" err="1">
                  <a:effectLst/>
                  <a:latin typeface="Aptos" panose="020B0004020202020204" pitchFamily="34" charset="0"/>
                  <a:ea typeface="Times New Roman" panose="02020603050405020304" pitchFamily="18" charset="0"/>
                  <a:cs typeface="Times New Roman" panose="02020603050405020304" pitchFamily="18" charset="0"/>
                </a:rPr>
                <a:t>using</a:t>
              </a:r>
              <a:endParaRPr lang="sv-SE" sz="1800">
                <a:effectLst/>
                <a:latin typeface="Aptos" panose="020B0004020202020204" pitchFamily="34" charset="0"/>
                <a:ea typeface="Times New Roman" panose="02020603050405020304" pitchFamily="18" charset="0"/>
                <a:cs typeface="Times New Roman" panose="02020603050405020304" pitchFamily="18" charset="0"/>
              </a:endParaRPr>
            </a:p>
            <a:p>
              <a:pPr marL="285750" lvl="0" indent="-285750">
                <a:buFontTx/>
                <a:buChar char="-"/>
              </a:pPr>
              <a:r>
                <a:rPr lang="sv-SE" sz="1800">
                  <a:effectLst/>
                  <a:latin typeface="Aptos" panose="020B0004020202020204" pitchFamily="34" charset="0"/>
                  <a:ea typeface="Aptos" panose="020B0004020202020204" pitchFamily="34" charset="0"/>
                  <a:cs typeface="Times New Roman" panose="02020603050405020304" pitchFamily="18" charset="0"/>
                </a:rPr>
                <a:t>Save in .</a:t>
              </a:r>
              <a:r>
                <a:rPr lang="sv-SE" sz="1800" err="1">
                  <a:effectLst/>
                  <a:latin typeface="Aptos" panose="020B0004020202020204" pitchFamily="34" charset="0"/>
                  <a:ea typeface="Aptos" panose="020B0004020202020204" pitchFamily="34" charset="0"/>
                  <a:cs typeface="Times New Roman" panose="02020603050405020304" pitchFamily="18" charset="0"/>
                </a:rPr>
                <a:t>pptx</a:t>
              </a:r>
              <a:r>
                <a:rPr lang="sv-SE" sz="1800">
                  <a:effectLst/>
                  <a:latin typeface="Aptos" panose="020B0004020202020204" pitchFamily="34" charset="0"/>
                  <a:ea typeface="Aptos" panose="020B0004020202020204" pitchFamily="34" charset="0"/>
                  <a:cs typeface="Times New Roman" panose="02020603050405020304" pitchFamily="18" charset="0"/>
                </a:rPr>
                <a:t> format</a:t>
              </a:r>
            </a:p>
            <a:p>
              <a:pPr marL="285750" lvl="0" indent="-285750">
                <a:buFontTx/>
                <a:buChar char="-"/>
              </a:pPr>
              <a:r>
                <a:rPr lang="sv-FI" sz="1800">
                  <a:effectLst/>
                  <a:latin typeface="Aptos" panose="020B0004020202020204" pitchFamily="34" charset="0"/>
                  <a:ea typeface="Times New Roman" panose="02020603050405020304" pitchFamily="18" charset="0"/>
                  <a:cs typeface="Times New Roman" panose="02020603050405020304" pitchFamily="18" charset="0"/>
                </a:rPr>
                <a:t>To </a:t>
              </a:r>
              <a:r>
                <a:rPr lang="sv-FI" sz="1800" err="1">
                  <a:effectLst/>
                  <a:latin typeface="Aptos" panose="020B0004020202020204" pitchFamily="34" charset="0"/>
                  <a:ea typeface="Times New Roman" panose="02020603050405020304" pitchFamily="18" charset="0"/>
                  <a:cs typeface="Times New Roman" panose="02020603050405020304" pitchFamily="18" charset="0"/>
                </a:rPr>
                <a:t>add</a:t>
              </a:r>
              <a:r>
                <a:rPr lang="sv-FI" sz="1800">
                  <a:effectLst/>
                  <a:latin typeface="Aptos" panose="020B0004020202020204" pitchFamily="34" charset="0"/>
                  <a:ea typeface="Times New Roman" panose="02020603050405020304" pitchFamily="18" charset="0"/>
                  <a:cs typeface="Times New Roman" panose="02020603050405020304" pitchFamily="18" charset="0"/>
                </a:rPr>
                <a:t> a new </a:t>
              </a:r>
              <a:r>
                <a:rPr lang="sv-FI" sz="1800" err="1">
                  <a:effectLst/>
                  <a:latin typeface="Aptos" panose="020B0004020202020204" pitchFamily="34" charset="0"/>
                  <a:ea typeface="Times New Roman" panose="02020603050405020304" pitchFamily="18" charset="0"/>
                  <a:cs typeface="Times New Roman" panose="02020603050405020304" pitchFamily="18" charset="0"/>
                </a:rPr>
                <a:t>slide</a:t>
              </a:r>
              <a:r>
                <a:rPr lang="sv-FI" sz="1800">
                  <a:effectLst/>
                  <a:latin typeface="Aptos" panose="020B0004020202020204" pitchFamily="34" charset="0"/>
                  <a:ea typeface="Times New Roman" panose="02020603050405020304" pitchFamily="18" charset="0"/>
                  <a:cs typeface="Times New Roman" panose="02020603050405020304" pitchFamily="18" charset="0"/>
                </a:rPr>
                <a:t>; </a:t>
              </a:r>
              <a:r>
                <a:rPr lang="sv-FI" sz="1800" err="1">
                  <a:effectLst/>
                  <a:latin typeface="Aptos" panose="020B0004020202020204" pitchFamily="34" charset="0"/>
                  <a:ea typeface="Times New Roman" panose="02020603050405020304" pitchFamily="18" charset="0"/>
                  <a:cs typeface="Times New Roman" panose="02020603050405020304" pitchFamily="18" charset="0"/>
                </a:rPr>
                <a:t>choose</a:t>
              </a:r>
              <a:r>
                <a:rPr lang="sv-FI" sz="1800">
                  <a:effectLst/>
                  <a:latin typeface="Aptos" panose="020B0004020202020204" pitchFamily="34" charset="0"/>
                  <a:ea typeface="Times New Roman" panose="02020603050405020304" pitchFamily="18" charset="0"/>
                  <a:cs typeface="Times New Roman" panose="02020603050405020304" pitchFamily="18" charset="0"/>
                </a:rPr>
                <a:t> NEW SLIDE in the </a:t>
              </a:r>
              <a:r>
                <a:rPr lang="sv-FI" sz="1800" err="1">
                  <a:effectLst/>
                  <a:latin typeface="Aptos" panose="020B0004020202020204" pitchFamily="34" charset="0"/>
                  <a:ea typeface="Times New Roman" panose="02020603050405020304" pitchFamily="18" charset="0"/>
                  <a:cs typeface="Times New Roman" panose="02020603050405020304" pitchFamily="18" charset="0"/>
                </a:rPr>
                <a:t>menu</a:t>
              </a:r>
              <a:r>
                <a:rPr lang="sv-FI" sz="1800">
                  <a:effectLst/>
                  <a:latin typeface="Aptos" panose="020B0004020202020204" pitchFamily="34" charset="0"/>
                  <a:ea typeface="Times New Roman" panose="02020603050405020304" pitchFamily="18" charset="0"/>
                  <a:cs typeface="Times New Roman" panose="02020603050405020304" pitchFamily="18" charset="0"/>
                </a:rPr>
                <a:t>, </a:t>
              </a:r>
              <a:r>
                <a:rPr lang="sv-FI" sz="1800" err="1">
                  <a:effectLst/>
                  <a:latin typeface="Aptos" panose="020B0004020202020204" pitchFamily="34" charset="0"/>
                  <a:ea typeface="Times New Roman" panose="02020603050405020304" pitchFamily="18" charset="0"/>
                  <a:cs typeface="Times New Roman" panose="02020603050405020304" pitchFamily="18" charset="0"/>
                </a:rPr>
                <a:t>choose</a:t>
              </a:r>
              <a:r>
                <a:rPr lang="sv-FI" sz="1800">
                  <a:effectLst/>
                  <a:latin typeface="Aptos" panose="020B0004020202020204" pitchFamily="34" charset="0"/>
                  <a:ea typeface="Times New Roman" panose="02020603050405020304" pitchFamily="18" charset="0"/>
                  <a:cs typeface="Times New Roman" panose="02020603050405020304" pitchFamily="18" charset="0"/>
                </a:rPr>
                <a:t> the style </a:t>
              </a:r>
              <a:r>
                <a:rPr lang="sv-FI" sz="1800" err="1">
                  <a:effectLst/>
                  <a:latin typeface="Aptos" panose="020B0004020202020204" pitchFamily="34" charset="0"/>
                  <a:ea typeface="Times New Roman" panose="02020603050405020304" pitchFamily="18" charset="0"/>
                  <a:cs typeface="Times New Roman" panose="02020603050405020304" pitchFamily="18" charset="0"/>
                </a:rPr>
                <a:t>you</a:t>
              </a:r>
              <a:r>
                <a:rPr lang="sv-FI" sz="1800">
                  <a:effectLst/>
                  <a:latin typeface="Aptos" panose="020B0004020202020204" pitchFamily="34" charset="0"/>
                  <a:ea typeface="Times New Roman" panose="02020603050405020304" pitchFamily="18" charset="0"/>
                  <a:cs typeface="Times New Roman" panose="02020603050405020304" pitchFamily="18" charset="0"/>
                </a:rPr>
                <a:t> </a:t>
              </a:r>
              <a:r>
                <a:rPr lang="sv-FI" sz="1800" err="1">
                  <a:effectLst/>
                  <a:latin typeface="Aptos" panose="020B0004020202020204" pitchFamily="34" charset="0"/>
                  <a:ea typeface="Times New Roman" panose="02020603050405020304" pitchFamily="18" charset="0"/>
                  <a:cs typeface="Times New Roman" panose="02020603050405020304" pitchFamily="18" charset="0"/>
                </a:rPr>
                <a:t>want</a:t>
              </a:r>
              <a:r>
                <a:rPr lang="sv-FI" sz="1800">
                  <a:effectLst/>
                  <a:latin typeface="Aptos" panose="020B0004020202020204" pitchFamily="34" charset="0"/>
                  <a:ea typeface="Times New Roman" panose="02020603050405020304" pitchFamily="18" charset="0"/>
                  <a:cs typeface="Times New Roman" panose="02020603050405020304" pitchFamily="18" charset="0"/>
                </a:rPr>
                <a:t> on the </a:t>
              </a:r>
              <a:r>
                <a:rPr lang="sv-FI" sz="1800" err="1">
                  <a:effectLst/>
                  <a:latin typeface="Aptos" panose="020B0004020202020204" pitchFamily="34" charset="0"/>
                  <a:ea typeface="Times New Roman" panose="02020603050405020304" pitchFamily="18" charset="0"/>
                  <a:cs typeface="Times New Roman" panose="02020603050405020304" pitchFamily="18" charset="0"/>
                </a:rPr>
                <a:t>slide</a:t>
              </a:r>
              <a:r>
                <a:rPr lang="sv-FI" sz="1800">
                  <a:effectLst/>
                  <a:latin typeface="Aptos" panose="020B0004020202020204" pitchFamily="34" charset="0"/>
                  <a:ea typeface="Times New Roman" panose="02020603050405020304" pitchFamily="18" charset="0"/>
                  <a:cs typeface="Times New Roman" panose="02020603050405020304" pitchFamily="18" charset="0"/>
                </a:rPr>
                <a:t>:</a:t>
              </a:r>
            </a:p>
            <a:p>
              <a:pPr marL="285750" lvl="0" indent="-285750">
                <a:buFontTx/>
                <a:buChar char="-"/>
              </a:pPr>
              <a:endParaRPr lang="sv-SE" sz="1800">
                <a:effectLst/>
                <a:latin typeface="Aptos" panose="020B0004020202020204" pitchFamily="34" charset="0"/>
                <a:ea typeface="Aptos" panose="020B0004020202020204" pitchFamily="34" charset="0"/>
                <a:cs typeface="Times New Roman" panose="02020603050405020304" pitchFamily="18" charset="0"/>
              </a:endParaRPr>
            </a:p>
            <a:p>
              <a:endParaRPr lang="en-US"/>
            </a:p>
          </p:txBody>
        </p:sp>
        <p:pic>
          <p:nvPicPr>
            <p:cNvPr id="6" name="Picture 5" descr="A screenshot of a computer&#10;&#10;Description automatically generated">
              <a:extLst>
                <a:ext uri="{FF2B5EF4-FFF2-40B4-BE49-F238E27FC236}">
                  <a16:creationId xmlns:a16="http://schemas.microsoft.com/office/drawing/2014/main" id="{BD3E4E92-D4D9-87BC-02A0-36EEE906A2F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2480387" y="3429000"/>
              <a:ext cx="2872989" cy="3049607"/>
            </a:xfrm>
            <a:prstGeom prst="rect">
              <a:avLst/>
            </a:prstGeom>
          </p:spPr>
        </p:pic>
      </p:grpSp>
      <p:grpSp>
        <p:nvGrpSpPr>
          <p:cNvPr id="10" name="Group 9">
            <a:extLst>
              <a:ext uri="{FF2B5EF4-FFF2-40B4-BE49-F238E27FC236}">
                <a16:creationId xmlns:a16="http://schemas.microsoft.com/office/drawing/2014/main" id="{15AF80BB-96DF-DBEE-548D-E22B183CDBD5}"/>
              </a:ext>
            </a:extLst>
          </p:cNvPr>
          <p:cNvGrpSpPr/>
          <p:nvPr userDrawn="1"/>
        </p:nvGrpSpPr>
        <p:grpSpPr>
          <a:xfrm>
            <a:off x="475488" y="3429000"/>
            <a:ext cx="1915031" cy="2250289"/>
            <a:chOff x="475488" y="3429000"/>
            <a:chExt cx="1915031" cy="2250289"/>
          </a:xfrm>
        </p:grpSpPr>
        <p:pic>
          <p:nvPicPr>
            <p:cNvPr id="11" name="Picture 10" descr="A screenshot of a computer&#10;&#10;Description automatically generated">
              <a:extLst>
                <a:ext uri="{FF2B5EF4-FFF2-40B4-BE49-F238E27FC236}">
                  <a16:creationId xmlns:a16="http://schemas.microsoft.com/office/drawing/2014/main" id="{BE1609CD-320A-B767-5422-FBF09B685C45}"/>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475488" y="3429000"/>
              <a:ext cx="1915031" cy="2250289"/>
            </a:xfrm>
            <a:prstGeom prst="rect">
              <a:avLst/>
            </a:prstGeom>
          </p:spPr>
        </p:pic>
        <mc:AlternateContent xmlns:mc="http://schemas.openxmlformats.org/markup-compatibility/2006" xmlns:p14="http://schemas.microsoft.com/office/powerpoint/2010/main">
          <mc:Choice Requires="p14">
            <p:contentPart p14:bwMode="auto" r:id="rId4">
              <p14:nvContentPartPr>
                <p14:cNvPr id="12" name="Ink 11">
                  <a:extLst>
                    <a:ext uri="{FF2B5EF4-FFF2-40B4-BE49-F238E27FC236}">
                      <a16:creationId xmlns:a16="http://schemas.microsoft.com/office/drawing/2014/main" id="{D274A0C3-0FDF-45BF-984E-2B4D202BCFBC}"/>
                    </a:ext>
                  </a:extLst>
                </p14:cNvPr>
                <p14:cNvContentPartPr/>
                <p14:nvPr userDrawn="1"/>
              </p14:nvContentPartPr>
              <p14:xfrm>
                <a:off x="1193102" y="4173144"/>
                <a:ext cx="312737" cy="381000"/>
              </p14:xfrm>
            </p:contentPart>
          </mc:Choice>
          <mc:Fallback xmlns="">
            <p:pic>
              <p:nvPicPr>
                <p:cNvPr id="12" name="Ink 11">
                  <a:extLst>
                    <a:ext uri="{FF2B5EF4-FFF2-40B4-BE49-F238E27FC236}">
                      <a16:creationId xmlns:a16="http://schemas.microsoft.com/office/drawing/2014/main" id="{D274A0C3-0FDF-45BF-984E-2B4D202BCFBC}"/>
                    </a:ext>
                  </a:extLst>
                </p:cNvPr>
                <p:cNvPicPr/>
                <p:nvPr/>
              </p:nvPicPr>
              <p:blipFill>
                <a:blip r:embed="rId5"/>
                <a:stretch>
                  <a:fillRect/>
                </a:stretch>
              </p:blipFill>
              <p:spPr>
                <a:xfrm>
                  <a:off x="1186977" y="4167005"/>
                  <a:ext cx="324987" cy="393279"/>
                </a:xfrm>
                <a:prstGeom prst="rect">
                  <a:avLst/>
                </a:prstGeom>
              </p:spPr>
            </p:pic>
          </mc:Fallback>
        </mc:AlternateContent>
      </p:grpSp>
    </p:spTree>
    <p:extLst>
      <p:ext uri="{BB962C8B-B14F-4D97-AF65-F5344CB8AC3E}">
        <p14:creationId xmlns:p14="http://schemas.microsoft.com/office/powerpoint/2010/main" val="1521600637"/>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ARK_HEADLINE + INFO">
    <p:bg>
      <p:bgRef idx="1001">
        <a:schemeClr val="bg1"/>
      </p:bgRef>
    </p:bg>
    <p:spTree>
      <p:nvGrpSpPr>
        <p:cNvPr id="1" name=""/>
        <p:cNvGrpSpPr/>
        <p:nvPr/>
      </p:nvGrpSpPr>
      <p:grpSpPr>
        <a:xfrm>
          <a:off x="0" y="0"/>
          <a:ext cx="0" cy="0"/>
          <a:chOff x="0" y="0"/>
          <a:chExt cx="0" cy="0"/>
        </a:xfrm>
      </p:grpSpPr>
      <p:sp>
        <p:nvSpPr>
          <p:cNvPr id="3" name="Text Placeholder 5">
            <a:extLst>
              <a:ext uri="{FF2B5EF4-FFF2-40B4-BE49-F238E27FC236}">
                <a16:creationId xmlns:a16="http://schemas.microsoft.com/office/drawing/2014/main" id="{84BA7A13-DE05-3211-5C4E-BC0B9C668BF5}"/>
              </a:ext>
            </a:extLst>
          </p:cNvPr>
          <p:cNvSpPr>
            <a:spLocks noGrp="1"/>
          </p:cNvSpPr>
          <p:nvPr>
            <p:ph type="body" sz="quarter" idx="11" hasCustomPrompt="1"/>
          </p:nvPr>
        </p:nvSpPr>
        <p:spPr>
          <a:xfrm>
            <a:off x="11228541" y="0"/>
            <a:ext cx="963460" cy="963460"/>
          </a:xfrm>
          <a:prstGeom prst="rect">
            <a:avLst/>
          </a:prstGeom>
          <a:blipFill dpi="0" rotWithShape="1">
            <a:blip r:embed="rId2" cstate="screen">
              <a:extLst>
                <a:ext uri="{28A0092B-C50C-407E-A947-70E740481C1C}">
                  <a14:useLocalDpi xmlns:a14="http://schemas.microsoft.com/office/drawing/2010/main" val="0"/>
                </a:ext>
              </a:extLst>
            </a:blip>
            <a:srcRect/>
            <a:stretch>
              <a:fillRect/>
            </a:stretch>
          </a:blipFill>
        </p:spPr>
        <p:txBody>
          <a:bodyPr/>
          <a:lstStyle>
            <a:lvl1pPr>
              <a:defRPr>
                <a:noFill/>
              </a:defRPr>
            </a:lvl1pPr>
          </a:lstStyle>
          <a:p>
            <a:pPr lvl="0"/>
            <a:r>
              <a:rPr lang="en-US"/>
              <a:t> </a:t>
            </a:r>
            <a:endParaRPr lang="sv-FI"/>
          </a:p>
        </p:txBody>
      </p:sp>
      <p:sp>
        <p:nvSpPr>
          <p:cNvPr id="5" name="Title 8">
            <a:extLst>
              <a:ext uri="{FF2B5EF4-FFF2-40B4-BE49-F238E27FC236}">
                <a16:creationId xmlns:a16="http://schemas.microsoft.com/office/drawing/2014/main" id="{FBC0CB0E-A5F5-8AA8-7641-AB77F7A09B7F}"/>
              </a:ext>
            </a:extLst>
          </p:cNvPr>
          <p:cNvSpPr>
            <a:spLocks noGrp="1"/>
          </p:cNvSpPr>
          <p:nvPr>
            <p:ph type="title" hasCustomPrompt="1"/>
          </p:nvPr>
        </p:nvSpPr>
        <p:spPr>
          <a:xfrm>
            <a:off x="1053262" y="2718600"/>
            <a:ext cx="10085475" cy="919670"/>
          </a:xfrm>
          <a:prstGeom prst="rect">
            <a:avLst/>
          </a:prstGeom>
        </p:spPr>
        <p:txBody>
          <a:bodyPr/>
          <a:lstStyle>
            <a:lvl1pPr algn="l">
              <a:defRPr sz="3600" b="1" cap="all" baseline="0"/>
            </a:lvl1pPr>
          </a:lstStyle>
          <a:p>
            <a:r>
              <a:rPr lang="en-US"/>
              <a:t>HEADING</a:t>
            </a:r>
            <a:endParaRPr lang="sv-FI"/>
          </a:p>
        </p:txBody>
      </p:sp>
      <p:sp>
        <p:nvSpPr>
          <p:cNvPr id="7" name="Subtitle 2">
            <a:extLst>
              <a:ext uri="{FF2B5EF4-FFF2-40B4-BE49-F238E27FC236}">
                <a16:creationId xmlns:a16="http://schemas.microsoft.com/office/drawing/2014/main" id="{AC16DDB3-C912-913E-DCAA-1784BBA18883}"/>
              </a:ext>
            </a:extLst>
          </p:cNvPr>
          <p:cNvSpPr>
            <a:spLocks noGrp="1"/>
          </p:cNvSpPr>
          <p:nvPr>
            <p:ph type="subTitle" idx="1" hasCustomPrompt="1"/>
          </p:nvPr>
        </p:nvSpPr>
        <p:spPr>
          <a:xfrm>
            <a:off x="1053262" y="3638270"/>
            <a:ext cx="10085475" cy="1043458"/>
          </a:xfrm>
          <a:prstGeom prst="rect">
            <a:avLst/>
          </a:prstGeom>
        </p:spPr>
        <p:txBody>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err="1"/>
              <a:t>Name</a:t>
            </a:r>
            <a:r>
              <a:rPr lang="sv-SE"/>
              <a:t> or </a:t>
            </a:r>
            <a:r>
              <a:rPr lang="sv-SE" err="1"/>
              <a:t>subheading</a:t>
            </a:r>
            <a:r>
              <a:rPr lang="sv-SE"/>
              <a:t> + date</a:t>
            </a:r>
          </a:p>
        </p:txBody>
      </p:sp>
    </p:spTree>
    <p:extLst>
      <p:ext uri="{BB962C8B-B14F-4D97-AF65-F5344CB8AC3E}">
        <p14:creationId xmlns:p14="http://schemas.microsoft.com/office/powerpoint/2010/main" val="356583418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UE">
    <p:bg>
      <p:bgPr>
        <a:solidFill>
          <a:schemeClr val="accent1"/>
        </a:solidFill>
        <a:effectLst/>
      </p:bgPr>
    </p:bg>
    <p:spTree>
      <p:nvGrpSpPr>
        <p:cNvPr id="1" name=""/>
        <p:cNvGrpSpPr/>
        <p:nvPr/>
      </p:nvGrpSpPr>
      <p:grpSpPr>
        <a:xfrm>
          <a:off x="0" y="0"/>
          <a:ext cx="0" cy="0"/>
          <a:chOff x="0" y="0"/>
          <a:chExt cx="0" cy="0"/>
        </a:xfrm>
      </p:grpSpPr>
      <p:pic>
        <p:nvPicPr>
          <p:cNvPr id="3" name="Picture 2" descr="A white outline of a person's head with a sword and a snake&#10;&#10;Description automatically generated">
            <a:extLst>
              <a:ext uri="{FF2B5EF4-FFF2-40B4-BE49-F238E27FC236}">
                <a16:creationId xmlns:a16="http://schemas.microsoft.com/office/drawing/2014/main" id="{423645DE-99A3-2AFD-4545-BADD3E1741E7}"/>
              </a:ext>
            </a:extLst>
          </p:cNvPr>
          <p:cNvPicPr/>
          <p:nvPr userDrawn="1"/>
        </p:nvPicPr>
        <p:blipFill>
          <a:blip r:embed="rId2" cstate="screen">
            <a:extLst>
              <a:ext uri="{28A0092B-C50C-407E-A947-70E740481C1C}">
                <a14:useLocalDpi xmlns:a14="http://schemas.microsoft.com/office/drawing/2010/main" val="0"/>
              </a:ext>
            </a:extLst>
          </a:blip>
          <a:stretch>
            <a:fillRect/>
          </a:stretch>
        </p:blipFill>
        <p:spPr>
          <a:xfrm>
            <a:off x="4642864" y="2164405"/>
            <a:ext cx="2906272" cy="2906272"/>
          </a:xfrm>
          <a:prstGeom prst="rect">
            <a:avLst/>
          </a:prstGeom>
        </p:spPr>
      </p:pic>
      <p:pic>
        <p:nvPicPr>
          <p:cNvPr id="4" name="Picture 3" descr="A black and white logo&#10;&#10;Description automatically generated">
            <a:extLst>
              <a:ext uri="{FF2B5EF4-FFF2-40B4-BE49-F238E27FC236}">
                <a16:creationId xmlns:a16="http://schemas.microsoft.com/office/drawing/2014/main" id="{732BC0DF-7EF1-6173-79B2-0D4BFC5B4B22}"/>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9704406" y="6386389"/>
            <a:ext cx="895927" cy="305237"/>
          </a:xfrm>
          <a:prstGeom prst="rect">
            <a:avLst/>
          </a:prstGeom>
        </p:spPr>
      </p:pic>
      <p:pic>
        <p:nvPicPr>
          <p:cNvPr id="5" name="Picture 4" descr="A black and white logo&#10;&#10;Description automatically generated">
            <a:extLst>
              <a:ext uri="{FF2B5EF4-FFF2-40B4-BE49-F238E27FC236}">
                <a16:creationId xmlns:a16="http://schemas.microsoft.com/office/drawing/2014/main" id="{B46CB851-20E2-5B41-673D-26C7209AB001}"/>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0868816" y="6428823"/>
            <a:ext cx="895927" cy="262805"/>
          </a:xfrm>
          <a:prstGeom prst="rect">
            <a:avLst/>
          </a:prstGeom>
        </p:spPr>
      </p:pic>
      <p:pic>
        <p:nvPicPr>
          <p:cNvPr id="6" name="Picture 5" descr="A white text with circles and dots on a black background&#10;&#10;Description automatically generated">
            <a:extLst>
              <a:ext uri="{FF2B5EF4-FFF2-40B4-BE49-F238E27FC236}">
                <a16:creationId xmlns:a16="http://schemas.microsoft.com/office/drawing/2014/main" id="{44A2B50B-C7A4-7F0E-E288-4CD5B65D90D0}"/>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8659375" y="6310665"/>
            <a:ext cx="617774" cy="380961"/>
          </a:xfrm>
          <a:prstGeom prst="rect">
            <a:avLst/>
          </a:prstGeom>
        </p:spPr>
      </p:pic>
    </p:spTree>
    <p:extLst>
      <p:ext uri="{BB962C8B-B14F-4D97-AF65-F5344CB8AC3E}">
        <p14:creationId xmlns:p14="http://schemas.microsoft.com/office/powerpoint/2010/main" val="2680449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UE_HEADLINE + INFO">
    <p:bg>
      <p:bgPr>
        <a:solidFill>
          <a:schemeClr val="accent1"/>
        </a:solidFill>
        <a:effectLst/>
      </p:bgPr>
    </p:bg>
    <p:spTree>
      <p:nvGrpSpPr>
        <p:cNvPr id="1" name=""/>
        <p:cNvGrpSpPr/>
        <p:nvPr/>
      </p:nvGrpSpPr>
      <p:grpSpPr>
        <a:xfrm>
          <a:off x="0" y="0"/>
          <a:ext cx="0" cy="0"/>
          <a:chOff x="0" y="0"/>
          <a:chExt cx="0" cy="0"/>
        </a:xfrm>
      </p:grpSpPr>
      <p:sp>
        <p:nvSpPr>
          <p:cNvPr id="2" name="Text Placeholder 5">
            <a:extLst>
              <a:ext uri="{FF2B5EF4-FFF2-40B4-BE49-F238E27FC236}">
                <a16:creationId xmlns:a16="http://schemas.microsoft.com/office/drawing/2014/main" id="{FEC5145A-58E9-8C60-E7E2-C37B7F7E8F1F}"/>
              </a:ext>
            </a:extLst>
          </p:cNvPr>
          <p:cNvSpPr>
            <a:spLocks noGrp="1"/>
          </p:cNvSpPr>
          <p:nvPr>
            <p:ph type="body" sz="quarter" idx="11" hasCustomPrompt="1"/>
          </p:nvPr>
        </p:nvSpPr>
        <p:spPr>
          <a:xfrm>
            <a:off x="11228541" y="0"/>
            <a:ext cx="963460" cy="963460"/>
          </a:xfrm>
          <a:prstGeom prst="rect">
            <a:avLst/>
          </a:prstGeom>
          <a:blipFill dpi="0" rotWithShape="1">
            <a:blip r:embed="rId2" cstate="screen">
              <a:extLst>
                <a:ext uri="{28A0092B-C50C-407E-A947-70E740481C1C}">
                  <a14:useLocalDpi xmlns:a14="http://schemas.microsoft.com/office/drawing/2010/main" val="0"/>
                </a:ext>
              </a:extLst>
            </a:blip>
            <a:srcRect/>
            <a:stretch>
              <a:fillRect/>
            </a:stretch>
          </a:blipFill>
        </p:spPr>
        <p:txBody>
          <a:bodyPr/>
          <a:lstStyle>
            <a:lvl1pPr>
              <a:defRPr>
                <a:noFill/>
              </a:defRPr>
            </a:lvl1pPr>
          </a:lstStyle>
          <a:p>
            <a:pPr lvl="0"/>
            <a:r>
              <a:rPr lang="en-US"/>
              <a:t> </a:t>
            </a:r>
            <a:endParaRPr lang="sv-FI"/>
          </a:p>
        </p:txBody>
      </p:sp>
      <p:sp>
        <p:nvSpPr>
          <p:cNvPr id="8" name="Title 8">
            <a:extLst>
              <a:ext uri="{FF2B5EF4-FFF2-40B4-BE49-F238E27FC236}">
                <a16:creationId xmlns:a16="http://schemas.microsoft.com/office/drawing/2014/main" id="{C00E8F05-6A7F-EF42-1BFB-0959AE703348}"/>
              </a:ext>
            </a:extLst>
          </p:cNvPr>
          <p:cNvSpPr>
            <a:spLocks noGrp="1"/>
          </p:cNvSpPr>
          <p:nvPr>
            <p:ph type="title" hasCustomPrompt="1"/>
          </p:nvPr>
        </p:nvSpPr>
        <p:spPr>
          <a:xfrm>
            <a:off x="1053262" y="2718600"/>
            <a:ext cx="10085475" cy="919670"/>
          </a:xfrm>
          <a:prstGeom prst="rect">
            <a:avLst/>
          </a:prstGeom>
        </p:spPr>
        <p:txBody>
          <a:bodyPr/>
          <a:lstStyle>
            <a:lvl1pPr algn="l">
              <a:defRPr sz="3600" b="1" cap="all" baseline="0">
                <a:solidFill>
                  <a:schemeClr val="bg1"/>
                </a:solidFill>
              </a:defRPr>
            </a:lvl1pPr>
          </a:lstStyle>
          <a:p>
            <a:r>
              <a:rPr lang="en-US"/>
              <a:t>HEADING</a:t>
            </a:r>
            <a:endParaRPr lang="sv-FI"/>
          </a:p>
        </p:txBody>
      </p:sp>
      <p:sp>
        <p:nvSpPr>
          <p:cNvPr id="9" name="Subtitle 2">
            <a:extLst>
              <a:ext uri="{FF2B5EF4-FFF2-40B4-BE49-F238E27FC236}">
                <a16:creationId xmlns:a16="http://schemas.microsoft.com/office/drawing/2014/main" id="{7B8E3BAD-21C3-E829-6127-30246CF79CDD}"/>
              </a:ext>
            </a:extLst>
          </p:cNvPr>
          <p:cNvSpPr>
            <a:spLocks noGrp="1"/>
          </p:cNvSpPr>
          <p:nvPr>
            <p:ph type="subTitle" idx="1" hasCustomPrompt="1"/>
          </p:nvPr>
        </p:nvSpPr>
        <p:spPr>
          <a:xfrm>
            <a:off x="1053262" y="3638270"/>
            <a:ext cx="10085475" cy="1043458"/>
          </a:xfrm>
          <a:prstGeom prst="rect">
            <a:avLst/>
          </a:prstGeom>
        </p:spPr>
        <p:txBody>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err="1"/>
              <a:t>Name</a:t>
            </a:r>
            <a:r>
              <a:rPr lang="sv-SE"/>
              <a:t> or </a:t>
            </a:r>
            <a:r>
              <a:rPr lang="sv-SE" err="1"/>
              <a:t>subheading</a:t>
            </a:r>
            <a:r>
              <a:rPr lang="sv-SE"/>
              <a:t> + date</a:t>
            </a:r>
          </a:p>
        </p:txBody>
      </p:sp>
    </p:spTree>
    <p:extLst>
      <p:ext uri="{BB962C8B-B14F-4D97-AF65-F5344CB8AC3E}">
        <p14:creationId xmlns:p14="http://schemas.microsoft.com/office/powerpoint/2010/main" val="1607825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REEN">
    <p:bg>
      <p:bgPr>
        <a:solidFill>
          <a:schemeClr val="accent2"/>
        </a:solidFill>
        <a:effectLst/>
      </p:bgPr>
    </p:bg>
    <p:spTree>
      <p:nvGrpSpPr>
        <p:cNvPr id="1" name=""/>
        <p:cNvGrpSpPr/>
        <p:nvPr/>
      </p:nvGrpSpPr>
      <p:grpSpPr>
        <a:xfrm>
          <a:off x="0" y="0"/>
          <a:ext cx="0" cy="0"/>
          <a:chOff x="0" y="0"/>
          <a:chExt cx="0" cy="0"/>
        </a:xfrm>
      </p:grpSpPr>
      <p:pic>
        <p:nvPicPr>
          <p:cNvPr id="4" name="Picture 3" descr="A white outline of a person's head with a sword and a snake&#10;&#10;Description automatically generated">
            <a:extLst>
              <a:ext uri="{FF2B5EF4-FFF2-40B4-BE49-F238E27FC236}">
                <a16:creationId xmlns:a16="http://schemas.microsoft.com/office/drawing/2014/main" id="{68858EE5-B2E6-6BB6-D227-A55435A2F868}"/>
              </a:ext>
            </a:extLst>
          </p:cNvPr>
          <p:cNvPicPr/>
          <p:nvPr userDrawn="1"/>
        </p:nvPicPr>
        <p:blipFill>
          <a:blip r:embed="rId2" cstate="screen">
            <a:extLst>
              <a:ext uri="{28A0092B-C50C-407E-A947-70E740481C1C}">
                <a14:useLocalDpi xmlns:a14="http://schemas.microsoft.com/office/drawing/2010/main" val="0"/>
              </a:ext>
            </a:extLst>
          </a:blip>
          <a:stretch>
            <a:fillRect/>
          </a:stretch>
        </p:blipFill>
        <p:spPr>
          <a:xfrm>
            <a:off x="4642864" y="2164405"/>
            <a:ext cx="2906272" cy="2906272"/>
          </a:xfrm>
          <a:prstGeom prst="rect">
            <a:avLst/>
          </a:prstGeom>
        </p:spPr>
      </p:pic>
      <p:pic>
        <p:nvPicPr>
          <p:cNvPr id="5" name="Picture 4" descr="A black and white logo&#10;&#10;Description automatically generated">
            <a:extLst>
              <a:ext uri="{FF2B5EF4-FFF2-40B4-BE49-F238E27FC236}">
                <a16:creationId xmlns:a16="http://schemas.microsoft.com/office/drawing/2014/main" id="{325B08DE-43A0-D45A-B922-85E3F6B57DD1}"/>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9704406" y="6386389"/>
            <a:ext cx="895927" cy="305237"/>
          </a:xfrm>
          <a:prstGeom prst="rect">
            <a:avLst/>
          </a:prstGeom>
        </p:spPr>
      </p:pic>
      <p:pic>
        <p:nvPicPr>
          <p:cNvPr id="6" name="Picture 5" descr="A black and white logo&#10;&#10;Description automatically generated">
            <a:extLst>
              <a:ext uri="{FF2B5EF4-FFF2-40B4-BE49-F238E27FC236}">
                <a16:creationId xmlns:a16="http://schemas.microsoft.com/office/drawing/2014/main" id="{B912F814-8F85-0E9D-8A71-0EC5104E1C62}"/>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0868816" y="6428823"/>
            <a:ext cx="895927" cy="262805"/>
          </a:xfrm>
          <a:prstGeom prst="rect">
            <a:avLst/>
          </a:prstGeom>
        </p:spPr>
      </p:pic>
      <p:pic>
        <p:nvPicPr>
          <p:cNvPr id="7" name="Picture 6" descr="A white text with circles and dots on a black background&#10;&#10;Description automatically generated">
            <a:extLst>
              <a:ext uri="{FF2B5EF4-FFF2-40B4-BE49-F238E27FC236}">
                <a16:creationId xmlns:a16="http://schemas.microsoft.com/office/drawing/2014/main" id="{618FBF91-72EF-E7D1-2FD3-6056AD1AE2F6}"/>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8659375" y="6310665"/>
            <a:ext cx="617774" cy="380961"/>
          </a:xfrm>
          <a:prstGeom prst="rect">
            <a:avLst/>
          </a:prstGeom>
        </p:spPr>
      </p:pic>
    </p:spTree>
    <p:extLst>
      <p:ext uri="{BB962C8B-B14F-4D97-AF65-F5344CB8AC3E}">
        <p14:creationId xmlns:p14="http://schemas.microsoft.com/office/powerpoint/2010/main" val="2651121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REEN_HEADLINE + INFO">
    <p:bg>
      <p:bgPr>
        <a:solidFill>
          <a:schemeClr val="accent2"/>
        </a:solidFill>
        <a:effectLst/>
      </p:bgPr>
    </p:bg>
    <p:spTree>
      <p:nvGrpSpPr>
        <p:cNvPr id="1" name=""/>
        <p:cNvGrpSpPr/>
        <p:nvPr/>
      </p:nvGrpSpPr>
      <p:grpSpPr>
        <a:xfrm>
          <a:off x="0" y="0"/>
          <a:ext cx="0" cy="0"/>
          <a:chOff x="0" y="0"/>
          <a:chExt cx="0" cy="0"/>
        </a:xfrm>
      </p:grpSpPr>
      <p:sp>
        <p:nvSpPr>
          <p:cNvPr id="2" name="Text Placeholder 5">
            <a:extLst>
              <a:ext uri="{FF2B5EF4-FFF2-40B4-BE49-F238E27FC236}">
                <a16:creationId xmlns:a16="http://schemas.microsoft.com/office/drawing/2014/main" id="{D4B87A45-78C6-16ED-4BEA-08E0802415DA}"/>
              </a:ext>
            </a:extLst>
          </p:cNvPr>
          <p:cNvSpPr>
            <a:spLocks noGrp="1"/>
          </p:cNvSpPr>
          <p:nvPr>
            <p:ph type="body" sz="quarter" idx="11" hasCustomPrompt="1"/>
          </p:nvPr>
        </p:nvSpPr>
        <p:spPr>
          <a:xfrm>
            <a:off x="11228541" y="0"/>
            <a:ext cx="963460" cy="963460"/>
          </a:xfrm>
          <a:prstGeom prst="rect">
            <a:avLst/>
          </a:prstGeom>
          <a:blipFill dpi="0" rotWithShape="1">
            <a:blip r:embed="rId2" cstate="screen">
              <a:extLst>
                <a:ext uri="{28A0092B-C50C-407E-A947-70E740481C1C}">
                  <a14:useLocalDpi xmlns:a14="http://schemas.microsoft.com/office/drawing/2010/main" val="0"/>
                </a:ext>
              </a:extLst>
            </a:blip>
            <a:srcRect/>
            <a:stretch>
              <a:fillRect/>
            </a:stretch>
          </a:blipFill>
        </p:spPr>
        <p:txBody>
          <a:bodyPr/>
          <a:lstStyle>
            <a:lvl1pPr>
              <a:defRPr>
                <a:noFill/>
              </a:defRPr>
            </a:lvl1pPr>
          </a:lstStyle>
          <a:p>
            <a:pPr lvl="0"/>
            <a:r>
              <a:rPr lang="en-US"/>
              <a:t> </a:t>
            </a:r>
            <a:endParaRPr lang="sv-FI"/>
          </a:p>
        </p:txBody>
      </p:sp>
      <p:sp>
        <p:nvSpPr>
          <p:cNvPr id="8" name="Title 8">
            <a:extLst>
              <a:ext uri="{FF2B5EF4-FFF2-40B4-BE49-F238E27FC236}">
                <a16:creationId xmlns:a16="http://schemas.microsoft.com/office/drawing/2014/main" id="{38816B14-06A0-9BEF-6D90-62CB80665242}"/>
              </a:ext>
            </a:extLst>
          </p:cNvPr>
          <p:cNvSpPr>
            <a:spLocks noGrp="1"/>
          </p:cNvSpPr>
          <p:nvPr>
            <p:ph type="title" hasCustomPrompt="1"/>
          </p:nvPr>
        </p:nvSpPr>
        <p:spPr>
          <a:xfrm>
            <a:off x="1053262" y="2718600"/>
            <a:ext cx="10085475" cy="919670"/>
          </a:xfrm>
          <a:prstGeom prst="rect">
            <a:avLst/>
          </a:prstGeom>
        </p:spPr>
        <p:txBody>
          <a:bodyPr/>
          <a:lstStyle>
            <a:lvl1pPr algn="l">
              <a:defRPr sz="3600" b="1" cap="all" baseline="0">
                <a:solidFill>
                  <a:schemeClr val="bg1"/>
                </a:solidFill>
              </a:defRPr>
            </a:lvl1pPr>
          </a:lstStyle>
          <a:p>
            <a:r>
              <a:rPr lang="en-US"/>
              <a:t>HEADING</a:t>
            </a:r>
            <a:endParaRPr lang="sv-FI"/>
          </a:p>
        </p:txBody>
      </p:sp>
      <p:sp>
        <p:nvSpPr>
          <p:cNvPr id="9" name="Subtitle 2">
            <a:extLst>
              <a:ext uri="{FF2B5EF4-FFF2-40B4-BE49-F238E27FC236}">
                <a16:creationId xmlns:a16="http://schemas.microsoft.com/office/drawing/2014/main" id="{1DDE175F-19FA-CD67-4A03-6B9BB135D270}"/>
              </a:ext>
            </a:extLst>
          </p:cNvPr>
          <p:cNvSpPr>
            <a:spLocks noGrp="1"/>
          </p:cNvSpPr>
          <p:nvPr>
            <p:ph type="subTitle" idx="1" hasCustomPrompt="1"/>
          </p:nvPr>
        </p:nvSpPr>
        <p:spPr>
          <a:xfrm>
            <a:off x="1053262" y="3638270"/>
            <a:ext cx="10085475" cy="1043458"/>
          </a:xfrm>
          <a:prstGeom prst="rect">
            <a:avLst/>
          </a:prstGeom>
        </p:spPr>
        <p:txBody>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err="1"/>
              <a:t>Name</a:t>
            </a:r>
            <a:r>
              <a:rPr lang="sv-SE"/>
              <a:t> or </a:t>
            </a:r>
            <a:r>
              <a:rPr lang="sv-SE" err="1"/>
              <a:t>subheading</a:t>
            </a:r>
            <a:r>
              <a:rPr lang="sv-SE"/>
              <a:t> + date</a:t>
            </a:r>
          </a:p>
        </p:txBody>
      </p:sp>
    </p:spTree>
    <p:extLst>
      <p:ext uri="{BB962C8B-B14F-4D97-AF65-F5344CB8AC3E}">
        <p14:creationId xmlns:p14="http://schemas.microsoft.com/office/powerpoint/2010/main" val="4035004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UDITORIUM">
    <p:spTree>
      <p:nvGrpSpPr>
        <p:cNvPr id="1" name=""/>
        <p:cNvGrpSpPr/>
        <p:nvPr/>
      </p:nvGrpSpPr>
      <p:grpSpPr>
        <a:xfrm>
          <a:off x="0" y="0"/>
          <a:ext cx="0" cy="0"/>
          <a:chOff x="0" y="0"/>
          <a:chExt cx="0" cy="0"/>
        </a:xfrm>
      </p:grpSpPr>
      <p:pic>
        <p:nvPicPr>
          <p:cNvPr id="3" name="Picture 2" descr="A room with rows of chairs&#10;&#10;Description automatically generated">
            <a:extLst>
              <a:ext uri="{FF2B5EF4-FFF2-40B4-BE49-F238E27FC236}">
                <a16:creationId xmlns:a16="http://schemas.microsoft.com/office/drawing/2014/main" id="{00E43F64-276A-D721-FB8A-061E6BD1CFE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pic>
        <p:nvPicPr>
          <p:cNvPr id="8" name="Picture 7" descr="A white outline of a person's head with a sword and a snake&#10;&#10;Description automatically generated">
            <a:extLst>
              <a:ext uri="{FF2B5EF4-FFF2-40B4-BE49-F238E27FC236}">
                <a16:creationId xmlns:a16="http://schemas.microsoft.com/office/drawing/2014/main" id="{89FDB5C0-A2BA-9566-0ED6-CAAFECDA31FC}"/>
              </a:ext>
            </a:extLst>
          </p:cNvPr>
          <p:cNvPicPr/>
          <p:nvPr userDrawn="1"/>
        </p:nvPicPr>
        <p:blipFill>
          <a:blip r:embed="rId3" cstate="screen">
            <a:extLst>
              <a:ext uri="{28A0092B-C50C-407E-A947-70E740481C1C}">
                <a14:useLocalDpi xmlns:a14="http://schemas.microsoft.com/office/drawing/2010/main" val="0"/>
              </a:ext>
            </a:extLst>
          </a:blip>
          <a:stretch>
            <a:fillRect/>
          </a:stretch>
        </p:blipFill>
        <p:spPr>
          <a:xfrm>
            <a:off x="4642864" y="2164405"/>
            <a:ext cx="2906272" cy="2906272"/>
          </a:xfrm>
          <a:prstGeom prst="rect">
            <a:avLst/>
          </a:prstGeom>
        </p:spPr>
      </p:pic>
      <p:pic>
        <p:nvPicPr>
          <p:cNvPr id="9" name="Picture 8" descr="A black and white logo&#10;&#10;Description automatically generated">
            <a:extLst>
              <a:ext uri="{FF2B5EF4-FFF2-40B4-BE49-F238E27FC236}">
                <a16:creationId xmlns:a16="http://schemas.microsoft.com/office/drawing/2014/main" id="{37580ADA-2372-AFDC-6637-622FD53E9B42}"/>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9704406" y="6386389"/>
            <a:ext cx="895927" cy="305237"/>
          </a:xfrm>
          <a:prstGeom prst="rect">
            <a:avLst/>
          </a:prstGeom>
        </p:spPr>
      </p:pic>
      <p:pic>
        <p:nvPicPr>
          <p:cNvPr id="10" name="Picture 9" descr="A black and white logo&#10;&#10;Description automatically generated">
            <a:extLst>
              <a:ext uri="{FF2B5EF4-FFF2-40B4-BE49-F238E27FC236}">
                <a16:creationId xmlns:a16="http://schemas.microsoft.com/office/drawing/2014/main" id="{F0102E14-7786-B671-7099-017896D57904}"/>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868816" y="6428823"/>
            <a:ext cx="895927" cy="262805"/>
          </a:xfrm>
          <a:prstGeom prst="rect">
            <a:avLst/>
          </a:prstGeom>
        </p:spPr>
      </p:pic>
      <p:pic>
        <p:nvPicPr>
          <p:cNvPr id="11" name="Picture 10" descr="A white text with circles and dots on a black background&#10;&#10;Description automatically generated">
            <a:extLst>
              <a:ext uri="{FF2B5EF4-FFF2-40B4-BE49-F238E27FC236}">
                <a16:creationId xmlns:a16="http://schemas.microsoft.com/office/drawing/2014/main" id="{ACAEB532-F17A-F2EE-9BF4-EAAAE3AFBCA8}"/>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8659375" y="6310665"/>
            <a:ext cx="617774" cy="380961"/>
          </a:xfrm>
          <a:prstGeom prst="rect">
            <a:avLst/>
          </a:prstGeom>
        </p:spPr>
      </p:pic>
    </p:spTree>
    <p:extLst>
      <p:ext uri="{BB962C8B-B14F-4D97-AF65-F5344CB8AC3E}">
        <p14:creationId xmlns:p14="http://schemas.microsoft.com/office/powerpoint/2010/main" val="2225688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OYER">
    <p:spTree>
      <p:nvGrpSpPr>
        <p:cNvPr id="1" name=""/>
        <p:cNvGrpSpPr/>
        <p:nvPr/>
      </p:nvGrpSpPr>
      <p:grpSpPr>
        <a:xfrm>
          <a:off x="0" y="0"/>
          <a:ext cx="0" cy="0"/>
          <a:chOff x="0" y="0"/>
          <a:chExt cx="0" cy="0"/>
        </a:xfrm>
      </p:grpSpPr>
      <p:pic>
        <p:nvPicPr>
          <p:cNvPr id="3" name="Picture 2" descr="A group of people in a room&#10;&#10;Description automatically generated">
            <a:extLst>
              <a:ext uri="{FF2B5EF4-FFF2-40B4-BE49-F238E27FC236}">
                <a16:creationId xmlns:a16="http://schemas.microsoft.com/office/drawing/2014/main" id="{6F105F04-A3BD-C41D-718D-F76D841CB26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298680" cy="6918008"/>
          </a:xfrm>
          <a:prstGeom prst="rect">
            <a:avLst/>
          </a:prstGeom>
        </p:spPr>
      </p:pic>
      <p:pic>
        <p:nvPicPr>
          <p:cNvPr id="9" name="Picture 8" descr="A white outline of a person's head with a sword and a snake&#10;&#10;Description automatically generated">
            <a:extLst>
              <a:ext uri="{FF2B5EF4-FFF2-40B4-BE49-F238E27FC236}">
                <a16:creationId xmlns:a16="http://schemas.microsoft.com/office/drawing/2014/main" id="{40BFFBDE-41DD-4F48-9286-13D5000B1C2D}"/>
              </a:ext>
            </a:extLst>
          </p:cNvPr>
          <p:cNvPicPr/>
          <p:nvPr userDrawn="1"/>
        </p:nvPicPr>
        <p:blipFill>
          <a:blip r:embed="rId3" cstate="screen">
            <a:extLst>
              <a:ext uri="{28A0092B-C50C-407E-A947-70E740481C1C}">
                <a14:useLocalDpi xmlns:a14="http://schemas.microsoft.com/office/drawing/2010/main" val="0"/>
              </a:ext>
            </a:extLst>
          </a:blip>
          <a:stretch>
            <a:fillRect/>
          </a:stretch>
        </p:blipFill>
        <p:spPr>
          <a:xfrm>
            <a:off x="4642864" y="2164405"/>
            <a:ext cx="2906272" cy="2906272"/>
          </a:xfrm>
          <a:prstGeom prst="rect">
            <a:avLst/>
          </a:prstGeom>
        </p:spPr>
      </p:pic>
      <p:pic>
        <p:nvPicPr>
          <p:cNvPr id="10" name="Picture 9" descr="A black and white logo&#10;&#10;Description automatically generated">
            <a:extLst>
              <a:ext uri="{FF2B5EF4-FFF2-40B4-BE49-F238E27FC236}">
                <a16:creationId xmlns:a16="http://schemas.microsoft.com/office/drawing/2014/main" id="{10A043E4-10B4-F839-8119-263E9F286093}"/>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9704406" y="6386389"/>
            <a:ext cx="895927" cy="305237"/>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A2AF74B5-6C82-8913-678D-55617E0B5CCB}"/>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868816" y="6428823"/>
            <a:ext cx="895927" cy="262805"/>
          </a:xfrm>
          <a:prstGeom prst="rect">
            <a:avLst/>
          </a:prstGeom>
        </p:spPr>
      </p:pic>
      <p:pic>
        <p:nvPicPr>
          <p:cNvPr id="12" name="Picture 11" descr="A white text with circles and dots on a black background&#10;&#10;Description automatically generated">
            <a:extLst>
              <a:ext uri="{FF2B5EF4-FFF2-40B4-BE49-F238E27FC236}">
                <a16:creationId xmlns:a16="http://schemas.microsoft.com/office/drawing/2014/main" id="{87A9C235-9BE8-06F9-1616-ECB79A4C528F}"/>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8659375" y="6310665"/>
            <a:ext cx="617774" cy="380961"/>
          </a:xfrm>
          <a:prstGeom prst="rect">
            <a:avLst/>
          </a:prstGeom>
        </p:spPr>
      </p:pic>
    </p:spTree>
    <p:extLst>
      <p:ext uri="{BB962C8B-B14F-4D97-AF65-F5344CB8AC3E}">
        <p14:creationId xmlns:p14="http://schemas.microsoft.com/office/powerpoint/2010/main" val="2306859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UDENTS">
    <p:spTree>
      <p:nvGrpSpPr>
        <p:cNvPr id="1" name=""/>
        <p:cNvGrpSpPr/>
        <p:nvPr/>
      </p:nvGrpSpPr>
      <p:grpSpPr>
        <a:xfrm>
          <a:off x="0" y="0"/>
          <a:ext cx="0" cy="0"/>
          <a:chOff x="0" y="0"/>
          <a:chExt cx="0" cy="0"/>
        </a:xfrm>
      </p:grpSpPr>
      <p:pic>
        <p:nvPicPr>
          <p:cNvPr id="8" name="Picture 7" descr="A group of people posing for a photo&#10;&#10;Description automatically generated">
            <a:extLst>
              <a:ext uri="{FF2B5EF4-FFF2-40B4-BE49-F238E27FC236}">
                <a16:creationId xmlns:a16="http://schemas.microsoft.com/office/drawing/2014/main" id="{55930CA7-5352-B53B-99EC-595E8FD8D2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pic>
        <p:nvPicPr>
          <p:cNvPr id="5" name="Picture 4" descr="A white outline of a person's head with a sword and a snake&#10;&#10;Description automatically generated">
            <a:extLst>
              <a:ext uri="{FF2B5EF4-FFF2-40B4-BE49-F238E27FC236}">
                <a16:creationId xmlns:a16="http://schemas.microsoft.com/office/drawing/2014/main" id="{FEB49CA3-C0F1-889E-6347-105DEDD09E08}"/>
              </a:ext>
            </a:extLst>
          </p:cNvPr>
          <p:cNvPicPr/>
          <p:nvPr userDrawn="1"/>
        </p:nvPicPr>
        <p:blipFill>
          <a:blip r:embed="rId3" cstate="screen">
            <a:extLst>
              <a:ext uri="{28A0092B-C50C-407E-A947-70E740481C1C}">
                <a14:useLocalDpi xmlns:a14="http://schemas.microsoft.com/office/drawing/2010/main" val="0"/>
              </a:ext>
            </a:extLst>
          </a:blip>
          <a:stretch>
            <a:fillRect/>
          </a:stretch>
        </p:blipFill>
        <p:spPr>
          <a:xfrm>
            <a:off x="4642864" y="2164405"/>
            <a:ext cx="2906272" cy="2906272"/>
          </a:xfrm>
          <a:prstGeom prst="rect">
            <a:avLst/>
          </a:prstGeom>
        </p:spPr>
      </p:pic>
      <p:pic>
        <p:nvPicPr>
          <p:cNvPr id="2" name="Picture 1" descr="A black and white logo&#10;&#10;Description automatically generated">
            <a:extLst>
              <a:ext uri="{FF2B5EF4-FFF2-40B4-BE49-F238E27FC236}">
                <a16:creationId xmlns:a16="http://schemas.microsoft.com/office/drawing/2014/main" id="{810D8A62-9D77-6481-B129-31B50EA6DED8}"/>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9704406" y="6386389"/>
            <a:ext cx="895927" cy="305237"/>
          </a:xfrm>
          <a:prstGeom prst="rect">
            <a:avLst/>
          </a:prstGeom>
        </p:spPr>
      </p:pic>
      <p:pic>
        <p:nvPicPr>
          <p:cNvPr id="3" name="Picture 2" descr="A black and white logo&#10;&#10;Description automatically generated">
            <a:extLst>
              <a:ext uri="{FF2B5EF4-FFF2-40B4-BE49-F238E27FC236}">
                <a16:creationId xmlns:a16="http://schemas.microsoft.com/office/drawing/2014/main" id="{06212035-180D-5A0D-E69C-7759A66EEF8D}"/>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868816" y="6428823"/>
            <a:ext cx="895927" cy="262805"/>
          </a:xfrm>
          <a:prstGeom prst="rect">
            <a:avLst/>
          </a:prstGeom>
        </p:spPr>
      </p:pic>
      <p:pic>
        <p:nvPicPr>
          <p:cNvPr id="6" name="Picture 5" descr="A white text with circles and dots on a black background&#10;&#10;Description automatically generated">
            <a:extLst>
              <a:ext uri="{FF2B5EF4-FFF2-40B4-BE49-F238E27FC236}">
                <a16:creationId xmlns:a16="http://schemas.microsoft.com/office/drawing/2014/main" id="{0FC4034D-7101-13AA-B409-5C2BB9DD6014}"/>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8659375" y="6310665"/>
            <a:ext cx="617774" cy="380961"/>
          </a:xfrm>
          <a:prstGeom prst="rect">
            <a:avLst/>
          </a:prstGeom>
        </p:spPr>
      </p:pic>
    </p:spTree>
    <p:extLst>
      <p:ext uri="{BB962C8B-B14F-4D97-AF65-F5344CB8AC3E}">
        <p14:creationId xmlns:p14="http://schemas.microsoft.com/office/powerpoint/2010/main" val="35616668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CK + ENGAGE">
    <p:bg>
      <p:bgRef idx="1001">
        <a:schemeClr val="bg1"/>
      </p:bgRef>
    </p:bg>
    <p:spTree>
      <p:nvGrpSpPr>
        <p:cNvPr id="1" name=""/>
        <p:cNvGrpSpPr/>
        <p:nvPr/>
      </p:nvGrpSpPr>
      <p:grpSpPr>
        <a:xfrm>
          <a:off x="0" y="0"/>
          <a:ext cx="0" cy="0"/>
          <a:chOff x="0" y="0"/>
          <a:chExt cx="0" cy="0"/>
        </a:xfrm>
      </p:grpSpPr>
      <p:pic>
        <p:nvPicPr>
          <p:cNvPr id="3" name="Picture 2" descr="A white outline of a person's head with a sword and a snake&#10;&#10;Description automatically generated">
            <a:extLst>
              <a:ext uri="{FF2B5EF4-FFF2-40B4-BE49-F238E27FC236}">
                <a16:creationId xmlns:a16="http://schemas.microsoft.com/office/drawing/2014/main" id="{9903DA6E-6B28-CB7D-7B77-1472D5141CB4}"/>
              </a:ext>
            </a:extLst>
          </p:cNvPr>
          <p:cNvPicPr/>
          <p:nvPr userDrawn="1"/>
        </p:nvPicPr>
        <p:blipFill>
          <a:blip r:embed="rId2" cstate="screen">
            <a:extLst>
              <a:ext uri="{28A0092B-C50C-407E-A947-70E740481C1C}">
                <a14:useLocalDpi xmlns:a14="http://schemas.microsoft.com/office/drawing/2010/main" val="0"/>
              </a:ext>
            </a:extLst>
          </a:blip>
          <a:stretch>
            <a:fillRect/>
          </a:stretch>
        </p:blipFill>
        <p:spPr>
          <a:xfrm>
            <a:off x="4642864" y="2164405"/>
            <a:ext cx="2906272" cy="2906272"/>
          </a:xfrm>
          <a:prstGeom prst="rect">
            <a:avLst/>
          </a:prstGeom>
        </p:spPr>
      </p:pic>
      <p:pic>
        <p:nvPicPr>
          <p:cNvPr id="4" name="Picture 3" descr="A black and white logo&#10;&#10;Description automatically generated">
            <a:extLst>
              <a:ext uri="{FF2B5EF4-FFF2-40B4-BE49-F238E27FC236}">
                <a16:creationId xmlns:a16="http://schemas.microsoft.com/office/drawing/2014/main" id="{24813E19-AD4D-4A80-70BC-E10F48A51367}"/>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9704406" y="6386389"/>
            <a:ext cx="895927" cy="305237"/>
          </a:xfrm>
          <a:prstGeom prst="rect">
            <a:avLst/>
          </a:prstGeom>
        </p:spPr>
      </p:pic>
      <p:pic>
        <p:nvPicPr>
          <p:cNvPr id="5" name="Picture 4" descr="A black and white logo&#10;&#10;Description automatically generated">
            <a:extLst>
              <a:ext uri="{FF2B5EF4-FFF2-40B4-BE49-F238E27FC236}">
                <a16:creationId xmlns:a16="http://schemas.microsoft.com/office/drawing/2014/main" id="{A7383DE6-4BB7-855F-22B7-289DA7B89DA5}"/>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0868816" y="6428823"/>
            <a:ext cx="895927" cy="262805"/>
          </a:xfrm>
          <a:prstGeom prst="rect">
            <a:avLst/>
          </a:prstGeom>
        </p:spPr>
      </p:pic>
      <p:pic>
        <p:nvPicPr>
          <p:cNvPr id="6" name="Picture 5" descr="A white text with circles and dots on a black background&#10;&#10;Description automatically generated">
            <a:extLst>
              <a:ext uri="{FF2B5EF4-FFF2-40B4-BE49-F238E27FC236}">
                <a16:creationId xmlns:a16="http://schemas.microsoft.com/office/drawing/2014/main" id="{8BFCDA6D-E435-2C38-45B6-7886234FBD40}"/>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8659375" y="6310665"/>
            <a:ext cx="617774" cy="380961"/>
          </a:xfrm>
          <a:prstGeom prst="rect">
            <a:avLst/>
          </a:prstGeom>
        </p:spPr>
      </p:pic>
      <p:pic>
        <p:nvPicPr>
          <p:cNvPr id="7" name="Picture 6" descr="A white logo with black background&#10;&#10;Description automatically generated">
            <a:extLst>
              <a:ext uri="{FF2B5EF4-FFF2-40B4-BE49-F238E27FC236}">
                <a16:creationId xmlns:a16="http://schemas.microsoft.com/office/drawing/2014/main" id="{708E0023-995B-0023-14D6-597BEE3D2597}"/>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247650" y="6044183"/>
            <a:ext cx="923925" cy="622860"/>
          </a:xfrm>
          <a:prstGeom prst="rect">
            <a:avLst/>
          </a:prstGeom>
        </p:spPr>
      </p:pic>
    </p:spTree>
    <p:extLst>
      <p:ext uri="{BB962C8B-B14F-4D97-AF65-F5344CB8AC3E}">
        <p14:creationId xmlns:p14="http://schemas.microsoft.com/office/powerpoint/2010/main" val="2891461124"/>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UE + ENGAGE">
    <p:bg>
      <p:bgPr>
        <a:solidFill>
          <a:schemeClr val="accent1"/>
        </a:solidFill>
        <a:effectLst/>
      </p:bgPr>
    </p:bg>
    <p:spTree>
      <p:nvGrpSpPr>
        <p:cNvPr id="1" name=""/>
        <p:cNvGrpSpPr/>
        <p:nvPr/>
      </p:nvGrpSpPr>
      <p:grpSpPr>
        <a:xfrm>
          <a:off x="0" y="0"/>
          <a:ext cx="0" cy="0"/>
          <a:chOff x="0" y="0"/>
          <a:chExt cx="0" cy="0"/>
        </a:xfrm>
      </p:grpSpPr>
      <p:pic>
        <p:nvPicPr>
          <p:cNvPr id="3" name="Picture 2" descr="A white outline of a person's head with a sword and a snake&#10;&#10;Description automatically generated">
            <a:extLst>
              <a:ext uri="{FF2B5EF4-FFF2-40B4-BE49-F238E27FC236}">
                <a16:creationId xmlns:a16="http://schemas.microsoft.com/office/drawing/2014/main" id="{9903DA6E-6B28-CB7D-7B77-1472D5141CB4}"/>
              </a:ext>
            </a:extLst>
          </p:cNvPr>
          <p:cNvPicPr/>
          <p:nvPr userDrawn="1"/>
        </p:nvPicPr>
        <p:blipFill>
          <a:blip r:embed="rId2" cstate="screen">
            <a:extLst>
              <a:ext uri="{28A0092B-C50C-407E-A947-70E740481C1C}">
                <a14:useLocalDpi xmlns:a14="http://schemas.microsoft.com/office/drawing/2010/main" val="0"/>
              </a:ext>
            </a:extLst>
          </a:blip>
          <a:stretch>
            <a:fillRect/>
          </a:stretch>
        </p:blipFill>
        <p:spPr>
          <a:xfrm>
            <a:off x="4642864" y="2164405"/>
            <a:ext cx="2906272" cy="2906272"/>
          </a:xfrm>
          <a:prstGeom prst="rect">
            <a:avLst/>
          </a:prstGeom>
        </p:spPr>
      </p:pic>
      <p:pic>
        <p:nvPicPr>
          <p:cNvPr id="4" name="Picture 3" descr="A black and white logo&#10;&#10;Description automatically generated">
            <a:extLst>
              <a:ext uri="{FF2B5EF4-FFF2-40B4-BE49-F238E27FC236}">
                <a16:creationId xmlns:a16="http://schemas.microsoft.com/office/drawing/2014/main" id="{24813E19-AD4D-4A80-70BC-E10F48A51367}"/>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9704406" y="6386389"/>
            <a:ext cx="895927" cy="305237"/>
          </a:xfrm>
          <a:prstGeom prst="rect">
            <a:avLst/>
          </a:prstGeom>
        </p:spPr>
      </p:pic>
      <p:pic>
        <p:nvPicPr>
          <p:cNvPr id="5" name="Picture 4" descr="A black and white logo&#10;&#10;Description automatically generated">
            <a:extLst>
              <a:ext uri="{FF2B5EF4-FFF2-40B4-BE49-F238E27FC236}">
                <a16:creationId xmlns:a16="http://schemas.microsoft.com/office/drawing/2014/main" id="{A7383DE6-4BB7-855F-22B7-289DA7B89DA5}"/>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0868816" y="6428823"/>
            <a:ext cx="895927" cy="262805"/>
          </a:xfrm>
          <a:prstGeom prst="rect">
            <a:avLst/>
          </a:prstGeom>
        </p:spPr>
      </p:pic>
      <p:pic>
        <p:nvPicPr>
          <p:cNvPr id="6" name="Picture 5" descr="A white text with circles and dots on a black background&#10;&#10;Description automatically generated">
            <a:extLst>
              <a:ext uri="{FF2B5EF4-FFF2-40B4-BE49-F238E27FC236}">
                <a16:creationId xmlns:a16="http://schemas.microsoft.com/office/drawing/2014/main" id="{8BFCDA6D-E435-2C38-45B6-7886234FBD40}"/>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8659375" y="6310665"/>
            <a:ext cx="617774" cy="380961"/>
          </a:xfrm>
          <a:prstGeom prst="rect">
            <a:avLst/>
          </a:prstGeom>
        </p:spPr>
      </p:pic>
      <p:pic>
        <p:nvPicPr>
          <p:cNvPr id="7" name="Picture 6" descr="A white logo with black background&#10;&#10;Description automatically generated">
            <a:extLst>
              <a:ext uri="{FF2B5EF4-FFF2-40B4-BE49-F238E27FC236}">
                <a16:creationId xmlns:a16="http://schemas.microsoft.com/office/drawing/2014/main" id="{708E0023-995B-0023-14D6-597BEE3D2597}"/>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247650" y="6044183"/>
            <a:ext cx="923925" cy="622860"/>
          </a:xfrm>
          <a:prstGeom prst="rect">
            <a:avLst/>
          </a:prstGeom>
        </p:spPr>
      </p:pic>
    </p:spTree>
    <p:extLst>
      <p:ext uri="{BB962C8B-B14F-4D97-AF65-F5344CB8AC3E}">
        <p14:creationId xmlns:p14="http://schemas.microsoft.com/office/powerpoint/2010/main" val="39224554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OYER BLUE + ENGAGE">
    <p:spTree>
      <p:nvGrpSpPr>
        <p:cNvPr id="1" name=""/>
        <p:cNvGrpSpPr/>
        <p:nvPr/>
      </p:nvGrpSpPr>
      <p:grpSpPr>
        <a:xfrm>
          <a:off x="0" y="0"/>
          <a:ext cx="0" cy="0"/>
          <a:chOff x="0" y="0"/>
          <a:chExt cx="0" cy="0"/>
        </a:xfrm>
      </p:grpSpPr>
      <p:pic>
        <p:nvPicPr>
          <p:cNvPr id="3" name="Picture 2" descr="A group of people in a room&#10;&#10;Description automatically generated">
            <a:extLst>
              <a:ext uri="{FF2B5EF4-FFF2-40B4-BE49-F238E27FC236}">
                <a16:creationId xmlns:a16="http://schemas.microsoft.com/office/drawing/2014/main" id="{B29CBA5B-68A2-8B53-48EA-836C123900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pic>
        <p:nvPicPr>
          <p:cNvPr id="5" name="Picture 4" descr="A white outline of a person's head with a sword and a snake&#10;&#10;Description automatically generated">
            <a:extLst>
              <a:ext uri="{FF2B5EF4-FFF2-40B4-BE49-F238E27FC236}">
                <a16:creationId xmlns:a16="http://schemas.microsoft.com/office/drawing/2014/main" id="{AF0E96E4-FE3E-6604-0FB8-75CF4C6DFB26}"/>
              </a:ext>
            </a:extLst>
          </p:cNvPr>
          <p:cNvPicPr/>
          <p:nvPr userDrawn="1"/>
        </p:nvPicPr>
        <p:blipFill>
          <a:blip r:embed="rId3" cstate="screen">
            <a:extLst>
              <a:ext uri="{28A0092B-C50C-407E-A947-70E740481C1C}">
                <a14:useLocalDpi xmlns:a14="http://schemas.microsoft.com/office/drawing/2010/main" val="0"/>
              </a:ext>
            </a:extLst>
          </a:blip>
          <a:stretch>
            <a:fillRect/>
          </a:stretch>
        </p:blipFill>
        <p:spPr>
          <a:xfrm>
            <a:off x="4642864" y="2164405"/>
            <a:ext cx="2906272" cy="2906272"/>
          </a:xfrm>
          <a:prstGeom prst="rect">
            <a:avLst/>
          </a:prstGeom>
        </p:spPr>
      </p:pic>
      <p:pic>
        <p:nvPicPr>
          <p:cNvPr id="6" name="Picture 5" descr="A black and white logo&#10;&#10;Description automatically generated">
            <a:extLst>
              <a:ext uri="{FF2B5EF4-FFF2-40B4-BE49-F238E27FC236}">
                <a16:creationId xmlns:a16="http://schemas.microsoft.com/office/drawing/2014/main" id="{519FDCBA-21BE-F099-F083-D335CA11567F}"/>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9704406" y="6386389"/>
            <a:ext cx="895927" cy="305237"/>
          </a:xfrm>
          <a:prstGeom prst="rect">
            <a:avLst/>
          </a:prstGeom>
        </p:spPr>
      </p:pic>
      <p:pic>
        <p:nvPicPr>
          <p:cNvPr id="7" name="Picture 6" descr="A black and white logo&#10;&#10;Description automatically generated">
            <a:extLst>
              <a:ext uri="{FF2B5EF4-FFF2-40B4-BE49-F238E27FC236}">
                <a16:creationId xmlns:a16="http://schemas.microsoft.com/office/drawing/2014/main" id="{F4F17937-4E19-6E1F-F5CC-0A378484A866}"/>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868816" y="6428823"/>
            <a:ext cx="895927" cy="262805"/>
          </a:xfrm>
          <a:prstGeom prst="rect">
            <a:avLst/>
          </a:prstGeom>
        </p:spPr>
      </p:pic>
      <p:pic>
        <p:nvPicPr>
          <p:cNvPr id="9" name="Picture 8" descr="A white text with circles and dots on a black background&#10;&#10;Description automatically generated">
            <a:extLst>
              <a:ext uri="{FF2B5EF4-FFF2-40B4-BE49-F238E27FC236}">
                <a16:creationId xmlns:a16="http://schemas.microsoft.com/office/drawing/2014/main" id="{2A562F9B-3829-BBF1-D1F7-3B2C2C9DD280}"/>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8659375" y="6310665"/>
            <a:ext cx="617774" cy="380961"/>
          </a:xfrm>
          <a:prstGeom prst="rect">
            <a:avLst/>
          </a:prstGeom>
        </p:spPr>
      </p:pic>
      <p:pic>
        <p:nvPicPr>
          <p:cNvPr id="10" name="Picture 9" descr="A white logo with black background&#10;&#10;Description automatically generated">
            <a:extLst>
              <a:ext uri="{FF2B5EF4-FFF2-40B4-BE49-F238E27FC236}">
                <a16:creationId xmlns:a16="http://schemas.microsoft.com/office/drawing/2014/main" id="{DAE3B73B-7FFD-3F0E-9B04-33575248788A}"/>
              </a:ext>
            </a:extLst>
          </p:cNvPr>
          <p:cNvPicPr>
            <a:picLocks noChangeAspect="1"/>
          </p:cNvPicPr>
          <p:nvPr userDrawn="1"/>
        </p:nvPicPr>
        <p:blipFill>
          <a:blip r:embed="rId7" cstate="screen">
            <a:extLst>
              <a:ext uri="{28A0092B-C50C-407E-A947-70E740481C1C}">
                <a14:useLocalDpi xmlns:a14="http://schemas.microsoft.com/office/drawing/2010/main" val="0"/>
              </a:ext>
            </a:extLst>
          </a:blip>
          <a:stretch>
            <a:fillRect/>
          </a:stretch>
        </p:blipFill>
        <p:spPr>
          <a:xfrm>
            <a:off x="247650" y="6044183"/>
            <a:ext cx="923925" cy="622860"/>
          </a:xfrm>
          <a:prstGeom prst="rect">
            <a:avLst/>
          </a:prstGeom>
        </p:spPr>
      </p:pic>
    </p:spTree>
    <p:extLst>
      <p:ext uri="{BB962C8B-B14F-4D97-AF65-F5344CB8AC3E}">
        <p14:creationId xmlns:p14="http://schemas.microsoft.com/office/powerpoint/2010/main" val="22541449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 ENGAGE">
    <p:spTree>
      <p:nvGrpSpPr>
        <p:cNvPr id="1" name=""/>
        <p:cNvGrpSpPr/>
        <p:nvPr/>
      </p:nvGrpSpPr>
      <p:grpSpPr>
        <a:xfrm>
          <a:off x="0" y="0"/>
          <a:ext cx="0" cy="0"/>
          <a:chOff x="0" y="0"/>
          <a:chExt cx="0" cy="0"/>
        </a:xfrm>
      </p:grpSpPr>
      <p:pic>
        <p:nvPicPr>
          <p:cNvPr id="4" name="Picture 3" descr="A black and white logo&#10;&#10;Description automatically generated">
            <a:extLst>
              <a:ext uri="{FF2B5EF4-FFF2-40B4-BE49-F238E27FC236}">
                <a16:creationId xmlns:a16="http://schemas.microsoft.com/office/drawing/2014/main" id="{013A7C75-2724-4CA9-197E-75628B5A3C53}"/>
              </a:ext>
            </a:extLst>
          </p:cNvPr>
          <p:cNvPicPr>
            <a:picLocks noChangeAspect="1"/>
          </p:cNvPicPr>
          <p:nvPr userDrawn="1"/>
        </p:nvPicPr>
        <p:blipFill>
          <a:blip r:embed="rId2" cstate="screen">
            <a:alphaModFix/>
            <a:extLst>
              <a:ext uri="{28A0092B-C50C-407E-A947-70E740481C1C}">
                <a14:useLocalDpi xmlns:a14="http://schemas.microsoft.com/office/drawing/2010/main" val="0"/>
              </a:ext>
            </a:extLst>
          </a:blip>
          <a:stretch>
            <a:fillRect/>
          </a:stretch>
        </p:blipFill>
        <p:spPr>
          <a:xfrm>
            <a:off x="247650" y="6044183"/>
            <a:ext cx="923755" cy="622860"/>
          </a:xfrm>
          <a:prstGeom prst="rect">
            <a:avLst/>
          </a:prstGeom>
        </p:spPr>
      </p:pic>
      <p:sp>
        <p:nvSpPr>
          <p:cNvPr id="17" name="Title 8">
            <a:extLst>
              <a:ext uri="{FF2B5EF4-FFF2-40B4-BE49-F238E27FC236}">
                <a16:creationId xmlns:a16="http://schemas.microsoft.com/office/drawing/2014/main" id="{59779FA8-E836-0A7D-5CBB-11813037A99F}"/>
              </a:ext>
            </a:extLst>
          </p:cNvPr>
          <p:cNvSpPr>
            <a:spLocks noGrp="1"/>
          </p:cNvSpPr>
          <p:nvPr>
            <p:ph type="title" hasCustomPrompt="1"/>
          </p:nvPr>
        </p:nvSpPr>
        <p:spPr>
          <a:xfrm>
            <a:off x="838200" y="771307"/>
            <a:ext cx="10085475" cy="711881"/>
          </a:xfrm>
          <a:prstGeom prst="rect">
            <a:avLst/>
          </a:prstGeom>
        </p:spPr>
        <p:txBody>
          <a:bodyPr/>
          <a:lstStyle>
            <a:lvl1pPr>
              <a:defRPr sz="3600" b="1" cap="all" baseline="0"/>
            </a:lvl1pPr>
          </a:lstStyle>
          <a:p>
            <a:r>
              <a:rPr lang="en-US"/>
              <a:t>HEADLINE</a:t>
            </a:r>
            <a:endParaRPr lang="sv-FI"/>
          </a:p>
        </p:txBody>
      </p:sp>
      <p:sp>
        <p:nvSpPr>
          <p:cNvPr id="18" name="Subtitle 1">
            <a:extLst>
              <a:ext uri="{FF2B5EF4-FFF2-40B4-BE49-F238E27FC236}">
                <a16:creationId xmlns:a16="http://schemas.microsoft.com/office/drawing/2014/main" id="{45072901-2B37-8B2E-26DC-8A836EB680F6}"/>
              </a:ext>
            </a:extLst>
          </p:cNvPr>
          <p:cNvSpPr>
            <a:spLocks noGrp="1"/>
          </p:cNvSpPr>
          <p:nvPr>
            <p:ph type="subTitle" idx="1" hasCustomPrompt="1"/>
          </p:nvPr>
        </p:nvSpPr>
        <p:spPr>
          <a:xfrm>
            <a:off x="1268325" y="1483190"/>
            <a:ext cx="9655350" cy="4692880"/>
          </a:xfrm>
          <a:prstGeom prst="rect">
            <a:avLst/>
          </a:prstGeom>
        </p:spPr>
        <p:txBody>
          <a:bodyPr/>
          <a:lstStyle>
            <a:lvl1pPr marL="0" indent="0">
              <a:buNone/>
              <a:defRPr sz="1800"/>
            </a:lvl1pPr>
            <a:lvl2pPr>
              <a:defRPr sz="1800"/>
            </a:lvl2pPr>
            <a:lvl3pPr marL="914400" indent="0">
              <a:buNone/>
              <a:defRPr sz="1800"/>
            </a:lvl3pPr>
            <a:lvl4pPr marL="1371600" indent="0">
              <a:buNone/>
              <a:defRPr sz="1800"/>
            </a:lvl4pPr>
            <a:lvl5pPr>
              <a:defRPr sz="1800"/>
            </a:lvl5pPr>
          </a:lstStyle>
          <a:p>
            <a:r>
              <a:rPr lang="sv-SE"/>
              <a:t>Body text</a:t>
            </a:r>
          </a:p>
          <a:p>
            <a:endParaRPr lang="sv-SE"/>
          </a:p>
          <a:p>
            <a:pPr marL="285750" indent="-285750">
              <a:buFont typeface="Arial" panose="020B0604020202020204" pitchFamily="34" charset="0"/>
              <a:buChar char="•"/>
            </a:pPr>
            <a:r>
              <a:rPr lang="sv-SE" err="1"/>
              <a:t>Bullet</a:t>
            </a:r>
            <a:r>
              <a:rPr lang="sv-SE"/>
              <a:t> list</a:t>
            </a:r>
          </a:p>
          <a:p>
            <a:pPr marL="971550" lvl="1" indent="-285750">
              <a:buFont typeface="Arial" panose="020B0604020202020204" pitchFamily="34" charset="0"/>
              <a:buChar char="•"/>
            </a:pPr>
            <a:r>
              <a:rPr lang="sv-SE" err="1"/>
              <a:t>Bullet</a:t>
            </a:r>
            <a:r>
              <a:rPr lang="sv-SE"/>
              <a:t> 1</a:t>
            </a:r>
          </a:p>
          <a:p>
            <a:pPr marL="1200150" lvl="2" indent="-285750">
              <a:buFont typeface="Arial" panose="020B0604020202020204" pitchFamily="34" charset="0"/>
              <a:buChar char="•"/>
            </a:pPr>
            <a:r>
              <a:rPr lang="sv-SE" err="1"/>
              <a:t>Bullet</a:t>
            </a:r>
            <a:r>
              <a:rPr lang="sv-SE"/>
              <a:t> 2</a:t>
            </a:r>
          </a:p>
          <a:p>
            <a:pPr marL="1657350" lvl="3" indent="-285750">
              <a:buFont typeface="Arial" panose="020B0604020202020204" pitchFamily="34" charset="0"/>
              <a:buChar char="•"/>
            </a:pPr>
            <a:r>
              <a:rPr lang="sv-SE" err="1"/>
              <a:t>Bullet</a:t>
            </a:r>
            <a:r>
              <a:rPr lang="sv-SE"/>
              <a:t> 3</a:t>
            </a:r>
            <a:endParaRPr lang="en-US"/>
          </a:p>
        </p:txBody>
      </p:sp>
      <p:pic>
        <p:nvPicPr>
          <p:cNvPr id="19" name="Picture 18" descr="A black background with a black square&#10;&#10;Description automatically generated with medium confidence">
            <a:extLst>
              <a:ext uri="{FF2B5EF4-FFF2-40B4-BE49-F238E27FC236}">
                <a16:creationId xmlns:a16="http://schemas.microsoft.com/office/drawing/2014/main" id="{7BF3C03B-30CF-E61D-674F-DEF47741ECE7}"/>
              </a:ext>
            </a:extLst>
          </p:cNvPr>
          <p:cNvPicPr/>
          <p:nvPr userDrawn="1"/>
        </p:nvPicPr>
        <p:blipFill>
          <a:blip r:embed="rId3" cstate="screen">
            <a:extLst>
              <a:ext uri="{28A0092B-C50C-407E-A947-70E740481C1C}">
                <a14:useLocalDpi xmlns:a14="http://schemas.microsoft.com/office/drawing/2010/main" val="0"/>
              </a:ext>
            </a:extLst>
          </a:blip>
          <a:stretch>
            <a:fillRect/>
          </a:stretch>
        </p:blipFill>
        <p:spPr>
          <a:xfrm>
            <a:off x="11228540" y="0"/>
            <a:ext cx="963460" cy="963460"/>
          </a:xfrm>
          <a:prstGeom prst="rect">
            <a:avLst/>
          </a:prstGeom>
        </p:spPr>
      </p:pic>
    </p:spTree>
    <p:extLst>
      <p:ext uri="{BB962C8B-B14F-4D97-AF65-F5344CB8AC3E}">
        <p14:creationId xmlns:p14="http://schemas.microsoft.com/office/powerpoint/2010/main" val="21449435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EALINE + BODY">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CF397021-2515-5A0C-F3D6-793E6F2EA006}"/>
              </a:ext>
            </a:extLst>
          </p:cNvPr>
          <p:cNvSpPr>
            <a:spLocks noGrp="1"/>
          </p:cNvSpPr>
          <p:nvPr>
            <p:ph type="title" hasCustomPrompt="1"/>
          </p:nvPr>
        </p:nvSpPr>
        <p:spPr>
          <a:xfrm>
            <a:off x="838200" y="771307"/>
            <a:ext cx="10085475" cy="711881"/>
          </a:xfrm>
          <a:prstGeom prst="rect">
            <a:avLst/>
          </a:prstGeom>
        </p:spPr>
        <p:txBody>
          <a:bodyPr/>
          <a:lstStyle>
            <a:lvl1pPr>
              <a:defRPr sz="3600" b="1" cap="all" baseline="0"/>
            </a:lvl1pPr>
          </a:lstStyle>
          <a:p>
            <a:r>
              <a:rPr lang="en-US"/>
              <a:t>HEADLINE</a:t>
            </a:r>
            <a:endParaRPr lang="sv-FI"/>
          </a:p>
        </p:txBody>
      </p:sp>
      <p:sp>
        <p:nvSpPr>
          <p:cNvPr id="2" name="Subtitle 1">
            <a:extLst>
              <a:ext uri="{FF2B5EF4-FFF2-40B4-BE49-F238E27FC236}">
                <a16:creationId xmlns:a16="http://schemas.microsoft.com/office/drawing/2014/main" id="{98D774A4-5B31-E1A6-C1C5-382C1A3C2AEC}"/>
              </a:ext>
            </a:extLst>
          </p:cNvPr>
          <p:cNvSpPr>
            <a:spLocks noGrp="1"/>
          </p:cNvSpPr>
          <p:nvPr>
            <p:ph type="subTitle" idx="1" hasCustomPrompt="1"/>
          </p:nvPr>
        </p:nvSpPr>
        <p:spPr>
          <a:xfrm>
            <a:off x="1268325" y="1483189"/>
            <a:ext cx="9655350" cy="5073059"/>
          </a:xfrm>
          <a:prstGeom prst="rect">
            <a:avLst/>
          </a:prstGeom>
        </p:spPr>
        <p:txBody>
          <a:bodyPr/>
          <a:lstStyle>
            <a:lvl1pPr marL="0" indent="0">
              <a:buNone/>
              <a:defRPr sz="1800"/>
            </a:lvl1pPr>
            <a:lvl2pPr>
              <a:defRPr sz="1800"/>
            </a:lvl2pPr>
            <a:lvl3pPr marL="914400" indent="0">
              <a:buNone/>
              <a:defRPr sz="1800"/>
            </a:lvl3pPr>
            <a:lvl4pPr marL="1371600" indent="0">
              <a:buNone/>
              <a:defRPr sz="1800"/>
            </a:lvl4pPr>
            <a:lvl5pPr>
              <a:defRPr sz="1800"/>
            </a:lvl5pPr>
          </a:lstStyle>
          <a:p>
            <a:r>
              <a:rPr lang="sv-SE"/>
              <a:t>Body text</a:t>
            </a:r>
          </a:p>
          <a:p>
            <a:endParaRPr lang="sv-SE"/>
          </a:p>
          <a:p>
            <a:pPr marL="285750" indent="-285750">
              <a:buFont typeface="Arial" panose="020B0604020202020204" pitchFamily="34" charset="0"/>
              <a:buChar char="•"/>
            </a:pPr>
            <a:r>
              <a:rPr lang="sv-SE" err="1"/>
              <a:t>Bullet</a:t>
            </a:r>
            <a:r>
              <a:rPr lang="sv-SE"/>
              <a:t> list</a:t>
            </a:r>
          </a:p>
          <a:p>
            <a:pPr marL="971550" lvl="1" indent="-285750">
              <a:buFont typeface="Arial" panose="020B0604020202020204" pitchFamily="34" charset="0"/>
              <a:buChar char="•"/>
            </a:pPr>
            <a:r>
              <a:rPr lang="sv-SE" err="1"/>
              <a:t>Bullet</a:t>
            </a:r>
            <a:r>
              <a:rPr lang="sv-SE"/>
              <a:t> 1</a:t>
            </a:r>
          </a:p>
          <a:p>
            <a:pPr marL="1200150" lvl="2" indent="-285750">
              <a:buFont typeface="Arial" panose="020B0604020202020204" pitchFamily="34" charset="0"/>
              <a:buChar char="•"/>
            </a:pPr>
            <a:r>
              <a:rPr lang="sv-SE" err="1"/>
              <a:t>Bullet</a:t>
            </a:r>
            <a:r>
              <a:rPr lang="sv-SE"/>
              <a:t> 2</a:t>
            </a:r>
          </a:p>
          <a:p>
            <a:pPr marL="1657350" lvl="3" indent="-285750">
              <a:buFont typeface="Arial" panose="020B0604020202020204" pitchFamily="34" charset="0"/>
              <a:buChar char="•"/>
            </a:pPr>
            <a:r>
              <a:rPr lang="sv-SE" err="1"/>
              <a:t>Bullet</a:t>
            </a:r>
            <a:r>
              <a:rPr lang="sv-SE"/>
              <a:t> 3</a:t>
            </a:r>
            <a:endParaRPr lang="en-US"/>
          </a:p>
        </p:txBody>
      </p:sp>
    </p:spTree>
    <p:extLst>
      <p:ext uri="{BB962C8B-B14F-4D97-AF65-F5344CB8AC3E}">
        <p14:creationId xmlns:p14="http://schemas.microsoft.com/office/powerpoint/2010/main" val="18040279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ARGE_HEADLINE + BODY">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C5884C25-8318-40A8-125F-74074C8AE488}"/>
              </a:ext>
            </a:extLst>
          </p:cNvPr>
          <p:cNvSpPr>
            <a:spLocks noGrp="1"/>
          </p:cNvSpPr>
          <p:nvPr>
            <p:ph type="subTitle" idx="1" hasCustomPrompt="1"/>
          </p:nvPr>
        </p:nvSpPr>
        <p:spPr>
          <a:xfrm>
            <a:off x="1268325" y="1856231"/>
            <a:ext cx="9655350" cy="4454133"/>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2400"/>
            </a:lvl6pPr>
            <a:lvl7pPr marL="2743200" indent="0" algn="ctr">
              <a:buNone/>
              <a:defRPr sz="1600"/>
            </a:lvl7pPr>
            <a:lvl8pPr marL="3200400" indent="0" algn="ctr">
              <a:buNone/>
              <a:defRPr sz="1600"/>
            </a:lvl8pPr>
            <a:lvl9pPr marL="3657600" indent="0" algn="ctr">
              <a:buNone/>
              <a:defRPr sz="1600"/>
            </a:lvl9pPr>
          </a:lstStyle>
          <a:p>
            <a:r>
              <a:rPr lang="sv-SE"/>
              <a:t>Body text</a:t>
            </a:r>
            <a:endParaRPr lang="sv-SE" sz="2000"/>
          </a:p>
          <a:p>
            <a:pPr marL="800100" lvl="1" indent="-342900" algn="l">
              <a:buFont typeface="Arial" panose="020B0604020202020204" pitchFamily="34" charset="0"/>
              <a:buChar char="•"/>
            </a:pPr>
            <a:r>
              <a:rPr lang="sv-SE" sz="2400" err="1"/>
              <a:t>Bullet</a:t>
            </a:r>
            <a:r>
              <a:rPr lang="sv-SE" sz="2400"/>
              <a:t> list</a:t>
            </a:r>
          </a:p>
          <a:p>
            <a:pPr marL="1257300" lvl="2" indent="-342900" algn="l">
              <a:buFont typeface="Arial" panose="020B0604020202020204" pitchFamily="34" charset="0"/>
              <a:buChar char="•"/>
            </a:pPr>
            <a:r>
              <a:rPr lang="sv-SE" sz="2400" err="1"/>
              <a:t>Bullet</a:t>
            </a:r>
            <a:r>
              <a:rPr lang="sv-SE" sz="2400"/>
              <a:t> 1</a:t>
            </a:r>
          </a:p>
          <a:p>
            <a:pPr marL="1714500" lvl="3" indent="-342900" algn="l">
              <a:buFont typeface="Arial" panose="020B0604020202020204" pitchFamily="34" charset="0"/>
              <a:buChar char="•"/>
            </a:pPr>
            <a:r>
              <a:rPr lang="sv-SE" sz="2400" err="1"/>
              <a:t>Bullet</a:t>
            </a:r>
            <a:r>
              <a:rPr lang="sv-SE" sz="2400"/>
              <a:t> 2</a:t>
            </a:r>
          </a:p>
          <a:p>
            <a:pPr marL="2171700" lvl="4" indent="-342900" algn="l">
              <a:buFont typeface="Arial" panose="020B0604020202020204" pitchFamily="34" charset="0"/>
              <a:buChar char="•"/>
            </a:pPr>
            <a:r>
              <a:rPr lang="sv-SE" sz="2400" err="1"/>
              <a:t>Bullet</a:t>
            </a:r>
            <a:r>
              <a:rPr lang="sv-SE" sz="2400"/>
              <a:t> 3</a:t>
            </a:r>
          </a:p>
        </p:txBody>
      </p:sp>
      <p:sp>
        <p:nvSpPr>
          <p:cNvPr id="4" name="Title 8">
            <a:extLst>
              <a:ext uri="{FF2B5EF4-FFF2-40B4-BE49-F238E27FC236}">
                <a16:creationId xmlns:a16="http://schemas.microsoft.com/office/drawing/2014/main" id="{533E9C6F-8C28-5ABD-1590-A01C591864D3}"/>
              </a:ext>
            </a:extLst>
          </p:cNvPr>
          <p:cNvSpPr>
            <a:spLocks noGrp="1"/>
          </p:cNvSpPr>
          <p:nvPr>
            <p:ph type="title" hasCustomPrompt="1"/>
          </p:nvPr>
        </p:nvSpPr>
        <p:spPr>
          <a:xfrm>
            <a:off x="838200" y="771307"/>
            <a:ext cx="10085475" cy="711881"/>
          </a:xfrm>
          <a:prstGeom prst="rect">
            <a:avLst/>
          </a:prstGeom>
        </p:spPr>
        <p:txBody>
          <a:bodyPr/>
          <a:lstStyle>
            <a:lvl1pPr>
              <a:defRPr sz="3600" b="1" cap="all" baseline="0"/>
            </a:lvl1pPr>
          </a:lstStyle>
          <a:p>
            <a:r>
              <a:rPr lang="en-US"/>
              <a:t>HEADLINE</a:t>
            </a:r>
            <a:endParaRPr lang="sv-FI"/>
          </a:p>
        </p:txBody>
      </p:sp>
    </p:spTree>
    <p:extLst>
      <p:ext uri="{BB962C8B-B14F-4D97-AF65-F5344CB8AC3E}">
        <p14:creationId xmlns:p14="http://schemas.microsoft.com/office/powerpoint/2010/main" val="32258572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ARK_HEALINE + BODY">
    <p:bg>
      <p:bgRef idx="1001">
        <a:schemeClr val="bg1"/>
      </p:bgRef>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CF397021-2515-5A0C-F3D6-793E6F2EA006}"/>
              </a:ext>
            </a:extLst>
          </p:cNvPr>
          <p:cNvSpPr>
            <a:spLocks noGrp="1"/>
          </p:cNvSpPr>
          <p:nvPr>
            <p:ph type="title" hasCustomPrompt="1"/>
          </p:nvPr>
        </p:nvSpPr>
        <p:spPr>
          <a:xfrm>
            <a:off x="838200" y="771307"/>
            <a:ext cx="10085475" cy="711881"/>
          </a:xfrm>
          <a:prstGeom prst="rect">
            <a:avLst/>
          </a:prstGeom>
        </p:spPr>
        <p:txBody>
          <a:bodyPr/>
          <a:lstStyle>
            <a:lvl1pPr>
              <a:defRPr sz="3600" b="1" cap="all" baseline="0"/>
            </a:lvl1pPr>
          </a:lstStyle>
          <a:p>
            <a:r>
              <a:rPr lang="en-US"/>
              <a:t>HEADLINE</a:t>
            </a:r>
            <a:endParaRPr lang="sv-FI"/>
          </a:p>
        </p:txBody>
      </p:sp>
      <p:sp>
        <p:nvSpPr>
          <p:cNvPr id="2" name="Text Placeholder 5">
            <a:extLst>
              <a:ext uri="{FF2B5EF4-FFF2-40B4-BE49-F238E27FC236}">
                <a16:creationId xmlns:a16="http://schemas.microsoft.com/office/drawing/2014/main" id="{103893C6-A0D1-D208-2C2E-AD3B330B9A58}"/>
              </a:ext>
            </a:extLst>
          </p:cNvPr>
          <p:cNvSpPr>
            <a:spLocks noGrp="1"/>
          </p:cNvSpPr>
          <p:nvPr>
            <p:ph type="body" sz="quarter" idx="11" hasCustomPrompt="1"/>
          </p:nvPr>
        </p:nvSpPr>
        <p:spPr>
          <a:xfrm>
            <a:off x="11228541" y="0"/>
            <a:ext cx="963460" cy="963460"/>
          </a:xfrm>
          <a:prstGeom prst="rect">
            <a:avLst/>
          </a:prstGeom>
          <a:blipFill dpi="0" rotWithShape="1">
            <a:blip r:embed="rId2" cstate="screen">
              <a:extLst>
                <a:ext uri="{28A0092B-C50C-407E-A947-70E740481C1C}">
                  <a14:useLocalDpi xmlns:a14="http://schemas.microsoft.com/office/drawing/2010/main" val="0"/>
                </a:ext>
              </a:extLst>
            </a:blip>
            <a:srcRect/>
            <a:stretch>
              <a:fillRect/>
            </a:stretch>
          </a:blipFill>
        </p:spPr>
        <p:txBody>
          <a:bodyPr/>
          <a:lstStyle>
            <a:lvl1pPr>
              <a:defRPr>
                <a:noFill/>
              </a:defRPr>
            </a:lvl1pPr>
          </a:lstStyle>
          <a:p>
            <a:pPr lvl="0"/>
            <a:r>
              <a:rPr lang="en-US"/>
              <a:t> </a:t>
            </a:r>
            <a:endParaRPr lang="sv-FI"/>
          </a:p>
        </p:txBody>
      </p:sp>
      <p:sp>
        <p:nvSpPr>
          <p:cNvPr id="6" name="Subtitle 1">
            <a:extLst>
              <a:ext uri="{FF2B5EF4-FFF2-40B4-BE49-F238E27FC236}">
                <a16:creationId xmlns:a16="http://schemas.microsoft.com/office/drawing/2014/main" id="{3E647014-C025-C39F-91A8-A90FC45A457B}"/>
              </a:ext>
            </a:extLst>
          </p:cNvPr>
          <p:cNvSpPr>
            <a:spLocks noGrp="1"/>
          </p:cNvSpPr>
          <p:nvPr>
            <p:ph type="subTitle" idx="1" hasCustomPrompt="1"/>
          </p:nvPr>
        </p:nvSpPr>
        <p:spPr>
          <a:xfrm>
            <a:off x="1268325" y="1483189"/>
            <a:ext cx="9655350" cy="5073059"/>
          </a:xfrm>
          <a:prstGeom prst="rect">
            <a:avLst/>
          </a:prstGeom>
        </p:spPr>
        <p:txBody>
          <a:bodyPr/>
          <a:lstStyle>
            <a:lvl1pPr marL="0" indent="0">
              <a:buNone/>
              <a:defRPr sz="1800"/>
            </a:lvl1pPr>
            <a:lvl2pPr>
              <a:defRPr sz="1800"/>
            </a:lvl2pPr>
            <a:lvl3pPr marL="914400" indent="0">
              <a:buNone/>
              <a:defRPr sz="1800"/>
            </a:lvl3pPr>
            <a:lvl4pPr marL="1371600" indent="0">
              <a:buNone/>
              <a:defRPr sz="1800"/>
            </a:lvl4pPr>
            <a:lvl5pPr>
              <a:defRPr sz="1800"/>
            </a:lvl5pPr>
          </a:lstStyle>
          <a:p>
            <a:r>
              <a:rPr lang="sv-SE"/>
              <a:t>Body text</a:t>
            </a:r>
          </a:p>
          <a:p>
            <a:endParaRPr lang="sv-SE"/>
          </a:p>
          <a:p>
            <a:pPr marL="285750" indent="-285750">
              <a:buFont typeface="Arial" panose="020B0604020202020204" pitchFamily="34" charset="0"/>
              <a:buChar char="•"/>
            </a:pPr>
            <a:r>
              <a:rPr lang="sv-SE" err="1"/>
              <a:t>Bullet</a:t>
            </a:r>
            <a:r>
              <a:rPr lang="sv-SE"/>
              <a:t> list</a:t>
            </a:r>
          </a:p>
          <a:p>
            <a:pPr marL="971550" lvl="1" indent="-285750">
              <a:buFont typeface="Arial" panose="020B0604020202020204" pitchFamily="34" charset="0"/>
              <a:buChar char="•"/>
            </a:pPr>
            <a:r>
              <a:rPr lang="sv-SE" err="1"/>
              <a:t>Bullet</a:t>
            </a:r>
            <a:r>
              <a:rPr lang="sv-SE"/>
              <a:t> 1</a:t>
            </a:r>
          </a:p>
          <a:p>
            <a:pPr marL="1200150" lvl="2" indent="-285750">
              <a:buFont typeface="Arial" panose="020B0604020202020204" pitchFamily="34" charset="0"/>
              <a:buChar char="•"/>
            </a:pPr>
            <a:r>
              <a:rPr lang="sv-SE" err="1"/>
              <a:t>Bullet</a:t>
            </a:r>
            <a:r>
              <a:rPr lang="sv-SE"/>
              <a:t> 2</a:t>
            </a:r>
          </a:p>
          <a:p>
            <a:pPr marL="1657350" lvl="3" indent="-285750">
              <a:buFont typeface="Arial" panose="020B0604020202020204" pitchFamily="34" charset="0"/>
              <a:buChar char="•"/>
            </a:pPr>
            <a:r>
              <a:rPr lang="sv-SE" err="1"/>
              <a:t>Bullet</a:t>
            </a:r>
            <a:r>
              <a:rPr lang="sv-SE"/>
              <a:t> 3</a:t>
            </a:r>
            <a:endParaRPr lang="en-US"/>
          </a:p>
        </p:txBody>
      </p:sp>
    </p:spTree>
    <p:extLst>
      <p:ext uri="{BB962C8B-B14F-4D97-AF65-F5344CB8AC3E}">
        <p14:creationId xmlns:p14="http://schemas.microsoft.com/office/powerpoint/2010/main" val="1680329503"/>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ARK_LARGE_HEADLINE + BODY">
    <p:bg>
      <p:bgRef idx="1001">
        <a:schemeClr val="bg1"/>
      </p:bgRef>
    </p:bg>
    <p:spTree>
      <p:nvGrpSpPr>
        <p:cNvPr id="1" name=""/>
        <p:cNvGrpSpPr/>
        <p:nvPr/>
      </p:nvGrpSpPr>
      <p:grpSpPr>
        <a:xfrm>
          <a:off x="0" y="0"/>
          <a:ext cx="0" cy="0"/>
          <a:chOff x="0" y="0"/>
          <a:chExt cx="0" cy="0"/>
        </a:xfrm>
      </p:grpSpPr>
      <p:sp>
        <p:nvSpPr>
          <p:cNvPr id="2" name="Text Placeholder 5">
            <a:extLst>
              <a:ext uri="{FF2B5EF4-FFF2-40B4-BE49-F238E27FC236}">
                <a16:creationId xmlns:a16="http://schemas.microsoft.com/office/drawing/2014/main" id="{103893C6-A0D1-D208-2C2E-AD3B330B9A58}"/>
              </a:ext>
            </a:extLst>
          </p:cNvPr>
          <p:cNvSpPr>
            <a:spLocks noGrp="1"/>
          </p:cNvSpPr>
          <p:nvPr>
            <p:ph type="body" sz="quarter" idx="11" hasCustomPrompt="1"/>
          </p:nvPr>
        </p:nvSpPr>
        <p:spPr>
          <a:xfrm>
            <a:off x="11228541" y="0"/>
            <a:ext cx="963460" cy="963460"/>
          </a:xfrm>
          <a:prstGeom prst="rect">
            <a:avLst/>
          </a:prstGeom>
          <a:blipFill dpi="0" rotWithShape="1">
            <a:blip r:embed="rId2" cstate="screen">
              <a:extLst>
                <a:ext uri="{28A0092B-C50C-407E-A947-70E740481C1C}">
                  <a14:useLocalDpi xmlns:a14="http://schemas.microsoft.com/office/drawing/2010/main" val="0"/>
                </a:ext>
              </a:extLst>
            </a:blip>
            <a:srcRect/>
            <a:stretch>
              <a:fillRect/>
            </a:stretch>
          </a:blipFill>
        </p:spPr>
        <p:txBody>
          <a:bodyPr/>
          <a:lstStyle>
            <a:lvl1pPr>
              <a:defRPr>
                <a:noFill/>
              </a:defRPr>
            </a:lvl1pPr>
          </a:lstStyle>
          <a:p>
            <a:pPr lvl="0"/>
            <a:r>
              <a:rPr lang="en-US"/>
              <a:t> </a:t>
            </a:r>
            <a:endParaRPr lang="sv-FI"/>
          </a:p>
        </p:txBody>
      </p:sp>
      <p:sp>
        <p:nvSpPr>
          <p:cNvPr id="4" name="Subtitle 2">
            <a:extLst>
              <a:ext uri="{FF2B5EF4-FFF2-40B4-BE49-F238E27FC236}">
                <a16:creationId xmlns:a16="http://schemas.microsoft.com/office/drawing/2014/main" id="{EA36AB20-D73E-0510-4FA9-FB69DA384A3D}"/>
              </a:ext>
            </a:extLst>
          </p:cNvPr>
          <p:cNvSpPr>
            <a:spLocks noGrp="1"/>
          </p:cNvSpPr>
          <p:nvPr>
            <p:ph type="subTitle" idx="1" hasCustomPrompt="1"/>
          </p:nvPr>
        </p:nvSpPr>
        <p:spPr>
          <a:xfrm>
            <a:off x="1268325" y="1856231"/>
            <a:ext cx="9655350" cy="4454133"/>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Body text</a:t>
            </a:r>
          </a:p>
          <a:p>
            <a:pPr marL="800100" lvl="1" indent="-342900" algn="l">
              <a:buFont typeface="Arial" panose="020B0604020202020204" pitchFamily="34" charset="0"/>
              <a:buChar char="•"/>
            </a:pPr>
            <a:r>
              <a:rPr lang="sv-SE" sz="2400" err="1"/>
              <a:t>Bullet</a:t>
            </a:r>
            <a:r>
              <a:rPr lang="sv-SE" sz="2400"/>
              <a:t> list</a:t>
            </a:r>
          </a:p>
          <a:p>
            <a:pPr marL="1257300" lvl="2" indent="-342900" algn="l">
              <a:buFont typeface="Arial" panose="020B0604020202020204" pitchFamily="34" charset="0"/>
              <a:buChar char="•"/>
            </a:pPr>
            <a:r>
              <a:rPr lang="sv-SE" sz="2400" err="1"/>
              <a:t>Bullet</a:t>
            </a:r>
            <a:r>
              <a:rPr lang="sv-SE" sz="2400"/>
              <a:t> 1</a:t>
            </a:r>
          </a:p>
          <a:p>
            <a:pPr marL="1714500" lvl="3" indent="-342900" algn="l">
              <a:buFont typeface="Arial" panose="020B0604020202020204" pitchFamily="34" charset="0"/>
              <a:buChar char="•"/>
            </a:pPr>
            <a:r>
              <a:rPr lang="sv-SE" sz="2400" err="1"/>
              <a:t>Bullet</a:t>
            </a:r>
            <a:r>
              <a:rPr lang="sv-SE" sz="2400"/>
              <a:t> 2</a:t>
            </a:r>
          </a:p>
          <a:p>
            <a:pPr marL="2171700" lvl="4" indent="-342900" algn="l">
              <a:buFont typeface="Arial" panose="020B0604020202020204" pitchFamily="34" charset="0"/>
              <a:buChar char="•"/>
            </a:pPr>
            <a:r>
              <a:rPr lang="sv-SE" sz="2400" err="1"/>
              <a:t>Bullet</a:t>
            </a:r>
            <a:r>
              <a:rPr lang="sv-SE" sz="2400"/>
              <a:t> 3</a:t>
            </a:r>
            <a:endParaRPr lang="en-US" sz="2400"/>
          </a:p>
        </p:txBody>
      </p:sp>
      <p:sp>
        <p:nvSpPr>
          <p:cNvPr id="5" name="Title 8">
            <a:extLst>
              <a:ext uri="{FF2B5EF4-FFF2-40B4-BE49-F238E27FC236}">
                <a16:creationId xmlns:a16="http://schemas.microsoft.com/office/drawing/2014/main" id="{3C07A8F5-5919-FB73-DBC0-07DEA35F06C0}"/>
              </a:ext>
            </a:extLst>
          </p:cNvPr>
          <p:cNvSpPr>
            <a:spLocks noGrp="1"/>
          </p:cNvSpPr>
          <p:nvPr>
            <p:ph type="title" hasCustomPrompt="1"/>
          </p:nvPr>
        </p:nvSpPr>
        <p:spPr>
          <a:xfrm>
            <a:off x="838200" y="771307"/>
            <a:ext cx="10085475" cy="711881"/>
          </a:xfrm>
          <a:prstGeom prst="rect">
            <a:avLst/>
          </a:prstGeom>
        </p:spPr>
        <p:txBody>
          <a:bodyPr/>
          <a:lstStyle>
            <a:lvl1pPr>
              <a:defRPr sz="3600" b="1" cap="all" baseline="0"/>
            </a:lvl1pPr>
          </a:lstStyle>
          <a:p>
            <a:r>
              <a:rPr lang="en-US"/>
              <a:t>HEADLINE</a:t>
            </a:r>
            <a:endParaRPr lang="sv-FI"/>
          </a:p>
        </p:txBody>
      </p:sp>
    </p:spTree>
    <p:extLst>
      <p:ext uri="{BB962C8B-B14F-4D97-AF65-F5344CB8AC3E}">
        <p14:creationId xmlns:p14="http://schemas.microsoft.com/office/powerpoint/2010/main" val="2018618237"/>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EADLINE + BODY + PHOTO + BLACK LOGO">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C15FE1C6-BF05-D0A1-C40D-D42F0308DB11}"/>
              </a:ext>
            </a:extLst>
          </p:cNvPr>
          <p:cNvSpPr>
            <a:spLocks noGrp="1"/>
          </p:cNvSpPr>
          <p:nvPr>
            <p:ph type="pic" sz="quarter" idx="12"/>
          </p:nvPr>
        </p:nvSpPr>
        <p:spPr>
          <a:xfrm>
            <a:off x="7747000" y="0"/>
            <a:ext cx="4445000" cy="6858000"/>
          </a:xfrm>
          <a:prstGeom prst="rect">
            <a:avLst/>
          </a:prstGeom>
        </p:spPr>
        <p:txBody>
          <a:bodyPr/>
          <a:lstStyle/>
          <a:p>
            <a:endParaRPr lang="en-US"/>
          </a:p>
        </p:txBody>
      </p:sp>
      <p:sp>
        <p:nvSpPr>
          <p:cNvPr id="3" name="Title 8">
            <a:extLst>
              <a:ext uri="{FF2B5EF4-FFF2-40B4-BE49-F238E27FC236}">
                <a16:creationId xmlns:a16="http://schemas.microsoft.com/office/drawing/2014/main" id="{54F743ED-BAAB-559B-9D73-E84B80B12533}"/>
              </a:ext>
            </a:extLst>
          </p:cNvPr>
          <p:cNvSpPr>
            <a:spLocks noGrp="1"/>
          </p:cNvSpPr>
          <p:nvPr>
            <p:ph type="title" hasCustomPrompt="1"/>
          </p:nvPr>
        </p:nvSpPr>
        <p:spPr>
          <a:xfrm>
            <a:off x="838201" y="771307"/>
            <a:ext cx="6908800" cy="711881"/>
          </a:xfrm>
          <a:prstGeom prst="rect">
            <a:avLst/>
          </a:prstGeom>
        </p:spPr>
        <p:txBody>
          <a:bodyPr/>
          <a:lstStyle>
            <a:lvl1pPr>
              <a:defRPr sz="3600" b="1" cap="all" baseline="0"/>
            </a:lvl1pPr>
          </a:lstStyle>
          <a:p>
            <a:r>
              <a:rPr lang="en-US"/>
              <a:t>HEADLINE</a:t>
            </a:r>
            <a:endParaRPr lang="sv-FI"/>
          </a:p>
        </p:txBody>
      </p:sp>
      <p:sp>
        <p:nvSpPr>
          <p:cNvPr id="4" name="Text Placeholder 15">
            <a:extLst>
              <a:ext uri="{FF2B5EF4-FFF2-40B4-BE49-F238E27FC236}">
                <a16:creationId xmlns:a16="http://schemas.microsoft.com/office/drawing/2014/main" id="{D0861134-6525-AA76-0779-90E2FCDCED30}"/>
              </a:ext>
            </a:extLst>
          </p:cNvPr>
          <p:cNvSpPr>
            <a:spLocks noGrp="1"/>
          </p:cNvSpPr>
          <p:nvPr>
            <p:ph type="body" sz="quarter" idx="11" hasCustomPrompt="1"/>
          </p:nvPr>
        </p:nvSpPr>
        <p:spPr>
          <a:xfrm>
            <a:off x="11234056" y="0"/>
            <a:ext cx="957943" cy="957943"/>
          </a:xfrm>
          <a:prstGeom prst="rect">
            <a:avLst/>
          </a:prstGeom>
          <a:blipFill dpi="0" rotWithShape="1">
            <a:blip r:embed="rId2" cstate="screen">
              <a:extLst>
                <a:ext uri="{28A0092B-C50C-407E-A947-70E740481C1C}">
                  <a14:useLocalDpi xmlns:a14="http://schemas.microsoft.com/office/drawing/2010/main" val="0"/>
                </a:ext>
              </a:extLst>
            </a:blip>
            <a:srcRect/>
            <a:stretch>
              <a:fillRect/>
            </a:stretch>
          </a:blipFill>
        </p:spPr>
        <p:txBody>
          <a:bodyPr/>
          <a:lstStyle>
            <a:lvl1pPr>
              <a:defRPr>
                <a:noFill/>
              </a:defRPr>
            </a:lvl1pPr>
          </a:lstStyle>
          <a:p>
            <a:pPr lvl="0"/>
            <a:r>
              <a:rPr lang="en-US"/>
              <a:t> </a:t>
            </a:r>
            <a:endParaRPr lang="sv-FI"/>
          </a:p>
        </p:txBody>
      </p:sp>
      <p:sp>
        <p:nvSpPr>
          <p:cNvPr id="5" name="Text Placeholder 3">
            <a:extLst>
              <a:ext uri="{FF2B5EF4-FFF2-40B4-BE49-F238E27FC236}">
                <a16:creationId xmlns:a16="http://schemas.microsoft.com/office/drawing/2014/main" id="{E8FBABDA-417F-9A77-3CF2-C2593E50450C}"/>
              </a:ext>
            </a:extLst>
          </p:cNvPr>
          <p:cNvSpPr>
            <a:spLocks noGrp="1"/>
          </p:cNvSpPr>
          <p:nvPr>
            <p:ph type="body" sz="quarter" idx="13" hasCustomPrompt="1"/>
          </p:nvPr>
        </p:nvSpPr>
        <p:spPr>
          <a:xfrm>
            <a:off x="9102090" y="963460"/>
            <a:ext cx="3089910" cy="1496275"/>
          </a:xfrm>
          <a:prstGeom prst="rect">
            <a:avLst/>
          </a:prstGeom>
        </p:spPr>
        <p:txBody>
          <a:bodyPr/>
          <a:lstStyle>
            <a:lvl1pPr marL="0" indent="0" algn="ctr">
              <a:buNone/>
              <a:defRPr sz="1600"/>
            </a:lvl1pPr>
          </a:lstStyle>
          <a:p>
            <a:pPr lvl="0"/>
            <a:r>
              <a:rPr lang="sv-SE"/>
              <a:t>USE THIS SLIDE FOR LIGHT-COLORED PHOTOS. THE BLACK LOGO WILL FLOAT ON TOP OF BACKGROUND PHOTO</a:t>
            </a:r>
            <a:endParaRPr lang="sv-FI"/>
          </a:p>
        </p:txBody>
      </p:sp>
      <p:sp>
        <p:nvSpPr>
          <p:cNvPr id="8" name="Subtitle 1">
            <a:extLst>
              <a:ext uri="{FF2B5EF4-FFF2-40B4-BE49-F238E27FC236}">
                <a16:creationId xmlns:a16="http://schemas.microsoft.com/office/drawing/2014/main" id="{579F1AFF-F627-C831-B164-B95CAC0F0318}"/>
              </a:ext>
            </a:extLst>
          </p:cNvPr>
          <p:cNvSpPr>
            <a:spLocks noGrp="1"/>
          </p:cNvSpPr>
          <p:nvPr>
            <p:ph type="subTitle" idx="1" hasCustomPrompt="1"/>
          </p:nvPr>
        </p:nvSpPr>
        <p:spPr>
          <a:xfrm>
            <a:off x="1268325" y="1483189"/>
            <a:ext cx="6478674" cy="5073059"/>
          </a:xfrm>
          <a:prstGeom prst="rect">
            <a:avLst/>
          </a:prstGeom>
        </p:spPr>
        <p:txBody>
          <a:bodyPr/>
          <a:lstStyle>
            <a:lvl1pPr marL="0" indent="0">
              <a:buNone/>
              <a:defRPr sz="1800"/>
            </a:lvl1pPr>
            <a:lvl2pPr>
              <a:defRPr sz="1800"/>
            </a:lvl2pPr>
            <a:lvl3pPr marL="914400" indent="0">
              <a:buNone/>
              <a:defRPr sz="1800"/>
            </a:lvl3pPr>
            <a:lvl4pPr marL="1371600" indent="0">
              <a:buNone/>
              <a:defRPr sz="1800"/>
            </a:lvl4pPr>
            <a:lvl5pPr>
              <a:defRPr sz="1800"/>
            </a:lvl5pPr>
          </a:lstStyle>
          <a:p>
            <a:r>
              <a:rPr lang="sv-SE"/>
              <a:t>Body text</a:t>
            </a:r>
          </a:p>
          <a:p>
            <a:endParaRPr lang="sv-SE"/>
          </a:p>
          <a:p>
            <a:pPr marL="285750" indent="-285750">
              <a:buFont typeface="Arial" panose="020B0604020202020204" pitchFamily="34" charset="0"/>
              <a:buChar char="•"/>
            </a:pPr>
            <a:r>
              <a:rPr lang="sv-SE" err="1"/>
              <a:t>Bullet</a:t>
            </a:r>
            <a:r>
              <a:rPr lang="sv-SE"/>
              <a:t> list</a:t>
            </a:r>
          </a:p>
          <a:p>
            <a:pPr marL="971550" lvl="1" indent="-285750">
              <a:buFont typeface="Arial" panose="020B0604020202020204" pitchFamily="34" charset="0"/>
              <a:buChar char="•"/>
            </a:pPr>
            <a:r>
              <a:rPr lang="sv-SE" err="1"/>
              <a:t>Bullet</a:t>
            </a:r>
            <a:r>
              <a:rPr lang="sv-SE"/>
              <a:t> 1</a:t>
            </a:r>
          </a:p>
          <a:p>
            <a:pPr marL="1200150" lvl="2" indent="-285750">
              <a:buFont typeface="Arial" panose="020B0604020202020204" pitchFamily="34" charset="0"/>
              <a:buChar char="•"/>
            </a:pPr>
            <a:r>
              <a:rPr lang="sv-SE" err="1"/>
              <a:t>Bullet</a:t>
            </a:r>
            <a:r>
              <a:rPr lang="sv-SE"/>
              <a:t> 2</a:t>
            </a:r>
          </a:p>
          <a:p>
            <a:pPr marL="1657350" lvl="3" indent="-285750">
              <a:buFont typeface="Arial" panose="020B0604020202020204" pitchFamily="34" charset="0"/>
              <a:buChar char="•"/>
            </a:pPr>
            <a:r>
              <a:rPr lang="sv-SE" err="1"/>
              <a:t>Bullet</a:t>
            </a:r>
            <a:r>
              <a:rPr lang="sv-SE"/>
              <a:t> 3</a:t>
            </a:r>
            <a:endParaRPr lang="en-US"/>
          </a:p>
        </p:txBody>
      </p:sp>
    </p:spTree>
    <p:extLst>
      <p:ext uri="{BB962C8B-B14F-4D97-AF65-F5344CB8AC3E}">
        <p14:creationId xmlns:p14="http://schemas.microsoft.com/office/powerpoint/2010/main" val="36957658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ARK_HEADLINE + BODY + PHOTO + BLACK LOGO">
    <p:bg>
      <p:bgRef idx="1001">
        <a:schemeClr val="bg1"/>
      </p:bgRef>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C15FE1C6-BF05-D0A1-C40D-D42F0308DB11}"/>
              </a:ext>
            </a:extLst>
          </p:cNvPr>
          <p:cNvSpPr>
            <a:spLocks noGrp="1"/>
          </p:cNvSpPr>
          <p:nvPr>
            <p:ph type="pic" sz="quarter" idx="12"/>
          </p:nvPr>
        </p:nvSpPr>
        <p:spPr>
          <a:xfrm>
            <a:off x="7747000" y="0"/>
            <a:ext cx="4445000" cy="6858000"/>
          </a:xfrm>
          <a:prstGeom prst="rect">
            <a:avLst/>
          </a:prstGeom>
        </p:spPr>
        <p:txBody>
          <a:bodyPr/>
          <a:lstStyle/>
          <a:p>
            <a:endParaRPr lang="en-US"/>
          </a:p>
        </p:txBody>
      </p:sp>
      <p:sp>
        <p:nvSpPr>
          <p:cNvPr id="3" name="Title 8">
            <a:extLst>
              <a:ext uri="{FF2B5EF4-FFF2-40B4-BE49-F238E27FC236}">
                <a16:creationId xmlns:a16="http://schemas.microsoft.com/office/drawing/2014/main" id="{54F743ED-BAAB-559B-9D73-E84B80B12533}"/>
              </a:ext>
            </a:extLst>
          </p:cNvPr>
          <p:cNvSpPr>
            <a:spLocks noGrp="1"/>
          </p:cNvSpPr>
          <p:nvPr>
            <p:ph type="title" hasCustomPrompt="1"/>
          </p:nvPr>
        </p:nvSpPr>
        <p:spPr>
          <a:xfrm>
            <a:off x="838201" y="771307"/>
            <a:ext cx="6908800" cy="711881"/>
          </a:xfrm>
          <a:prstGeom prst="rect">
            <a:avLst/>
          </a:prstGeom>
        </p:spPr>
        <p:txBody>
          <a:bodyPr/>
          <a:lstStyle>
            <a:lvl1pPr>
              <a:defRPr sz="3600" b="1" cap="all" baseline="0"/>
            </a:lvl1pPr>
          </a:lstStyle>
          <a:p>
            <a:r>
              <a:rPr lang="en-US"/>
              <a:t>HEADLINE</a:t>
            </a:r>
            <a:endParaRPr lang="sv-FI"/>
          </a:p>
        </p:txBody>
      </p:sp>
      <p:sp>
        <p:nvSpPr>
          <p:cNvPr id="5" name="Text Placeholder 3">
            <a:extLst>
              <a:ext uri="{FF2B5EF4-FFF2-40B4-BE49-F238E27FC236}">
                <a16:creationId xmlns:a16="http://schemas.microsoft.com/office/drawing/2014/main" id="{E8FBABDA-417F-9A77-3CF2-C2593E50450C}"/>
              </a:ext>
            </a:extLst>
          </p:cNvPr>
          <p:cNvSpPr>
            <a:spLocks noGrp="1"/>
          </p:cNvSpPr>
          <p:nvPr>
            <p:ph type="body" sz="quarter" idx="13" hasCustomPrompt="1"/>
          </p:nvPr>
        </p:nvSpPr>
        <p:spPr>
          <a:xfrm>
            <a:off x="9102090" y="963460"/>
            <a:ext cx="3089910" cy="1496275"/>
          </a:xfrm>
          <a:prstGeom prst="rect">
            <a:avLst/>
          </a:prstGeom>
        </p:spPr>
        <p:txBody>
          <a:bodyPr/>
          <a:lstStyle>
            <a:lvl1pPr marL="0" indent="0" algn="ctr">
              <a:buNone/>
              <a:defRPr sz="1600"/>
            </a:lvl1pPr>
          </a:lstStyle>
          <a:p>
            <a:pPr lvl="0"/>
            <a:r>
              <a:rPr lang="sv-SE"/>
              <a:t>USE THIS SLIDE FOR LIGHT-COLORED PHOTOS. THE BLACK LOGO WILL FLOAT ON TOP OF BACKGROUND PHOTO</a:t>
            </a:r>
            <a:endParaRPr lang="sv-FI"/>
          </a:p>
        </p:txBody>
      </p:sp>
      <p:sp>
        <p:nvSpPr>
          <p:cNvPr id="7" name="Text Placeholder 5">
            <a:extLst>
              <a:ext uri="{FF2B5EF4-FFF2-40B4-BE49-F238E27FC236}">
                <a16:creationId xmlns:a16="http://schemas.microsoft.com/office/drawing/2014/main" id="{DF391029-260C-4BCE-DAFD-7E321FC298A7}"/>
              </a:ext>
            </a:extLst>
          </p:cNvPr>
          <p:cNvSpPr>
            <a:spLocks noGrp="1"/>
          </p:cNvSpPr>
          <p:nvPr>
            <p:ph type="body" sz="quarter" idx="11" hasCustomPrompt="1"/>
          </p:nvPr>
        </p:nvSpPr>
        <p:spPr>
          <a:xfrm>
            <a:off x="11228541" y="0"/>
            <a:ext cx="963460" cy="963460"/>
          </a:xfrm>
          <a:prstGeom prst="rect">
            <a:avLst/>
          </a:prstGeom>
          <a:blipFill dpi="0" rotWithShape="1">
            <a:blip r:embed="rId2" cstate="screen">
              <a:extLst>
                <a:ext uri="{28A0092B-C50C-407E-A947-70E740481C1C}">
                  <a14:useLocalDpi xmlns:a14="http://schemas.microsoft.com/office/drawing/2010/main" val="0"/>
                </a:ext>
              </a:extLst>
            </a:blip>
            <a:srcRect/>
            <a:stretch>
              <a:fillRect/>
            </a:stretch>
          </a:blipFill>
        </p:spPr>
        <p:txBody>
          <a:bodyPr/>
          <a:lstStyle>
            <a:lvl1pPr>
              <a:defRPr>
                <a:noFill/>
              </a:defRPr>
            </a:lvl1pPr>
          </a:lstStyle>
          <a:p>
            <a:pPr lvl="0"/>
            <a:r>
              <a:rPr lang="en-US"/>
              <a:t> </a:t>
            </a:r>
            <a:endParaRPr lang="sv-FI"/>
          </a:p>
        </p:txBody>
      </p:sp>
      <p:sp>
        <p:nvSpPr>
          <p:cNvPr id="8" name="Subtitle 1">
            <a:extLst>
              <a:ext uri="{FF2B5EF4-FFF2-40B4-BE49-F238E27FC236}">
                <a16:creationId xmlns:a16="http://schemas.microsoft.com/office/drawing/2014/main" id="{965E46F1-6498-98A5-F63C-053B3366DB5E}"/>
              </a:ext>
            </a:extLst>
          </p:cNvPr>
          <p:cNvSpPr>
            <a:spLocks noGrp="1"/>
          </p:cNvSpPr>
          <p:nvPr>
            <p:ph type="subTitle" idx="1" hasCustomPrompt="1"/>
          </p:nvPr>
        </p:nvSpPr>
        <p:spPr>
          <a:xfrm>
            <a:off x="1268325" y="1483189"/>
            <a:ext cx="6478674" cy="5073059"/>
          </a:xfrm>
          <a:prstGeom prst="rect">
            <a:avLst/>
          </a:prstGeom>
        </p:spPr>
        <p:txBody>
          <a:bodyPr/>
          <a:lstStyle>
            <a:lvl1pPr marL="0" indent="0">
              <a:buNone/>
              <a:defRPr sz="1800"/>
            </a:lvl1pPr>
            <a:lvl2pPr>
              <a:defRPr sz="1800"/>
            </a:lvl2pPr>
            <a:lvl3pPr marL="914400" indent="0">
              <a:buNone/>
              <a:defRPr sz="1800"/>
            </a:lvl3pPr>
            <a:lvl4pPr marL="1371600" indent="0">
              <a:buNone/>
              <a:defRPr sz="1800"/>
            </a:lvl4pPr>
            <a:lvl5pPr>
              <a:defRPr sz="1800"/>
            </a:lvl5pPr>
          </a:lstStyle>
          <a:p>
            <a:r>
              <a:rPr lang="sv-SE"/>
              <a:t>Body text</a:t>
            </a:r>
          </a:p>
          <a:p>
            <a:endParaRPr lang="sv-SE"/>
          </a:p>
          <a:p>
            <a:pPr marL="285750" indent="-285750">
              <a:buFont typeface="Arial" panose="020B0604020202020204" pitchFamily="34" charset="0"/>
              <a:buChar char="•"/>
            </a:pPr>
            <a:r>
              <a:rPr lang="sv-SE" err="1"/>
              <a:t>Bullet</a:t>
            </a:r>
            <a:r>
              <a:rPr lang="sv-SE"/>
              <a:t> list</a:t>
            </a:r>
          </a:p>
          <a:p>
            <a:pPr marL="971550" lvl="1" indent="-285750">
              <a:buFont typeface="Arial" panose="020B0604020202020204" pitchFamily="34" charset="0"/>
              <a:buChar char="•"/>
            </a:pPr>
            <a:r>
              <a:rPr lang="sv-SE" err="1"/>
              <a:t>Bullet</a:t>
            </a:r>
            <a:r>
              <a:rPr lang="sv-SE"/>
              <a:t> 1</a:t>
            </a:r>
          </a:p>
          <a:p>
            <a:pPr marL="1200150" lvl="2" indent="-285750">
              <a:buFont typeface="Arial" panose="020B0604020202020204" pitchFamily="34" charset="0"/>
              <a:buChar char="•"/>
            </a:pPr>
            <a:r>
              <a:rPr lang="sv-SE" err="1"/>
              <a:t>Bullet</a:t>
            </a:r>
            <a:r>
              <a:rPr lang="sv-SE"/>
              <a:t> 2</a:t>
            </a:r>
          </a:p>
          <a:p>
            <a:pPr marL="1657350" lvl="3" indent="-285750">
              <a:buFont typeface="Arial" panose="020B0604020202020204" pitchFamily="34" charset="0"/>
              <a:buChar char="•"/>
            </a:pPr>
            <a:r>
              <a:rPr lang="sv-SE" err="1"/>
              <a:t>Bullet</a:t>
            </a:r>
            <a:r>
              <a:rPr lang="sv-SE"/>
              <a:t> 3</a:t>
            </a:r>
            <a:endParaRPr lang="en-US"/>
          </a:p>
        </p:txBody>
      </p:sp>
    </p:spTree>
    <p:extLst>
      <p:ext uri="{BB962C8B-B14F-4D97-AF65-F5344CB8AC3E}">
        <p14:creationId xmlns:p14="http://schemas.microsoft.com/office/powerpoint/2010/main" val="2035881216"/>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EADLINE + BODY + PHOTO + WHITE LOGO">
    <p:spTree>
      <p:nvGrpSpPr>
        <p:cNvPr id="1" name=""/>
        <p:cNvGrpSpPr/>
        <p:nvPr/>
      </p:nvGrpSpPr>
      <p:grpSpPr>
        <a:xfrm>
          <a:off x="0" y="0"/>
          <a:ext cx="0" cy="0"/>
          <a:chOff x="0" y="0"/>
          <a:chExt cx="0" cy="0"/>
        </a:xfrm>
      </p:grpSpPr>
      <p:sp>
        <p:nvSpPr>
          <p:cNvPr id="2" name="Picture Placeholder 5">
            <a:extLst>
              <a:ext uri="{FF2B5EF4-FFF2-40B4-BE49-F238E27FC236}">
                <a16:creationId xmlns:a16="http://schemas.microsoft.com/office/drawing/2014/main" id="{96C4213F-385A-070F-6DA4-C168EBA55836}"/>
              </a:ext>
            </a:extLst>
          </p:cNvPr>
          <p:cNvSpPr>
            <a:spLocks noGrp="1"/>
          </p:cNvSpPr>
          <p:nvPr>
            <p:ph type="pic" sz="quarter" idx="12"/>
          </p:nvPr>
        </p:nvSpPr>
        <p:spPr>
          <a:xfrm>
            <a:off x="7747000" y="0"/>
            <a:ext cx="4445000" cy="6858000"/>
          </a:xfrm>
          <a:prstGeom prst="rect">
            <a:avLst/>
          </a:prstGeom>
        </p:spPr>
        <p:txBody>
          <a:bodyPr/>
          <a:lstStyle/>
          <a:p>
            <a:endParaRPr lang="en-US"/>
          </a:p>
        </p:txBody>
      </p:sp>
      <p:sp>
        <p:nvSpPr>
          <p:cNvPr id="4" name="Title 8">
            <a:extLst>
              <a:ext uri="{FF2B5EF4-FFF2-40B4-BE49-F238E27FC236}">
                <a16:creationId xmlns:a16="http://schemas.microsoft.com/office/drawing/2014/main" id="{A8A0A887-1048-3E42-5E1F-4A06E66E9858}"/>
              </a:ext>
            </a:extLst>
          </p:cNvPr>
          <p:cNvSpPr>
            <a:spLocks noGrp="1"/>
          </p:cNvSpPr>
          <p:nvPr>
            <p:ph type="title" hasCustomPrompt="1"/>
          </p:nvPr>
        </p:nvSpPr>
        <p:spPr>
          <a:xfrm>
            <a:off x="838201" y="771307"/>
            <a:ext cx="6908800" cy="711881"/>
          </a:xfrm>
          <a:prstGeom prst="rect">
            <a:avLst/>
          </a:prstGeom>
        </p:spPr>
        <p:txBody>
          <a:bodyPr/>
          <a:lstStyle>
            <a:lvl1pPr>
              <a:defRPr sz="3600" b="1" cap="all" baseline="0"/>
            </a:lvl1pPr>
          </a:lstStyle>
          <a:p>
            <a:r>
              <a:rPr lang="en-US"/>
              <a:t>HEADLINE</a:t>
            </a:r>
            <a:endParaRPr lang="sv-FI"/>
          </a:p>
        </p:txBody>
      </p:sp>
      <p:sp>
        <p:nvSpPr>
          <p:cNvPr id="6" name="Text Placeholder 5">
            <a:extLst>
              <a:ext uri="{FF2B5EF4-FFF2-40B4-BE49-F238E27FC236}">
                <a16:creationId xmlns:a16="http://schemas.microsoft.com/office/drawing/2014/main" id="{AB4FE4EA-4568-0CA0-358A-EBE70AB6C1B4}"/>
              </a:ext>
            </a:extLst>
          </p:cNvPr>
          <p:cNvSpPr>
            <a:spLocks noGrp="1"/>
          </p:cNvSpPr>
          <p:nvPr>
            <p:ph type="body" sz="quarter" idx="11" hasCustomPrompt="1"/>
          </p:nvPr>
        </p:nvSpPr>
        <p:spPr>
          <a:xfrm>
            <a:off x="11228541" y="0"/>
            <a:ext cx="963460" cy="963460"/>
          </a:xfrm>
          <a:prstGeom prst="rect">
            <a:avLst/>
          </a:prstGeom>
          <a:blipFill dpi="0" rotWithShape="1">
            <a:blip r:embed="rId2" cstate="screen">
              <a:extLst>
                <a:ext uri="{28A0092B-C50C-407E-A947-70E740481C1C}">
                  <a14:useLocalDpi xmlns:a14="http://schemas.microsoft.com/office/drawing/2010/main" val="0"/>
                </a:ext>
              </a:extLst>
            </a:blip>
            <a:srcRect/>
            <a:stretch>
              <a:fillRect/>
            </a:stretch>
          </a:blipFill>
        </p:spPr>
        <p:txBody>
          <a:bodyPr/>
          <a:lstStyle>
            <a:lvl1pPr>
              <a:defRPr>
                <a:noFill/>
              </a:defRPr>
            </a:lvl1pPr>
          </a:lstStyle>
          <a:p>
            <a:pPr lvl="0"/>
            <a:r>
              <a:rPr lang="en-US"/>
              <a:t> </a:t>
            </a:r>
            <a:endParaRPr lang="sv-FI"/>
          </a:p>
        </p:txBody>
      </p:sp>
      <p:sp>
        <p:nvSpPr>
          <p:cNvPr id="5" name="Text Placeholder 3">
            <a:extLst>
              <a:ext uri="{FF2B5EF4-FFF2-40B4-BE49-F238E27FC236}">
                <a16:creationId xmlns:a16="http://schemas.microsoft.com/office/drawing/2014/main" id="{F9B9D680-BD90-C0E5-A34C-B689A99610B5}"/>
              </a:ext>
            </a:extLst>
          </p:cNvPr>
          <p:cNvSpPr>
            <a:spLocks noGrp="1"/>
          </p:cNvSpPr>
          <p:nvPr>
            <p:ph type="body" sz="quarter" idx="13" hasCustomPrompt="1"/>
          </p:nvPr>
        </p:nvSpPr>
        <p:spPr>
          <a:xfrm>
            <a:off x="9102090" y="963460"/>
            <a:ext cx="3089910" cy="1496275"/>
          </a:xfrm>
          <a:prstGeom prst="rect">
            <a:avLst/>
          </a:prstGeom>
        </p:spPr>
        <p:txBody>
          <a:bodyPr/>
          <a:lstStyle>
            <a:lvl1pPr marL="0" indent="0" algn="ctr">
              <a:buNone/>
              <a:defRPr sz="1600"/>
            </a:lvl1pPr>
          </a:lstStyle>
          <a:p>
            <a:pPr lvl="0"/>
            <a:r>
              <a:rPr lang="sv-SE"/>
              <a:t>USE THIS SLIDE FOR DARKER PHOTOS. THE WHITE LOGO WILL FLOAT ON TOP OF BACKGROUND PHOTO</a:t>
            </a:r>
            <a:endParaRPr lang="sv-FI"/>
          </a:p>
        </p:txBody>
      </p:sp>
      <p:sp>
        <p:nvSpPr>
          <p:cNvPr id="8" name="Subtitle 1">
            <a:extLst>
              <a:ext uri="{FF2B5EF4-FFF2-40B4-BE49-F238E27FC236}">
                <a16:creationId xmlns:a16="http://schemas.microsoft.com/office/drawing/2014/main" id="{275D53F4-2483-4A66-36FB-62349E348A7F}"/>
              </a:ext>
            </a:extLst>
          </p:cNvPr>
          <p:cNvSpPr>
            <a:spLocks noGrp="1"/>
          </p:cNvSpPr>
          <p:nvPr>
            <p:ph type="subTitle" idx="1" hasCustomPrompt="1"/>
          </p:nvPr>
        </p:nvSpPr>
        <p:spPr>
          <a:xfrm>
            <a:off x="1268325" y="1483189"/>
            <a:ext cx="6478674" cy="5073059"/>
          </a:xfrm>
          <a:prstGeom prst="rect">
            <a:avLst/>
          </a:prstGeom>
        </p:spPr>
        <p:txBody>
          <a:bodyPr/>
          <a:lstStyle>
            <a:lvl1pPr marL="0" indent="0">
              <a:buNone/>
              <a:defRPr sz="1800"/>
            </a:lvl1pPr>
            <a:lvl2pPr>
              <a:defRPr sz="1800"/>
            </a:lvl2pPr>
            <a:lvl3pPr marL="914400" indent="0">
              <a:buNone/>
              <a:defRPr sz="1800"/>
            </a:lvl3pPr>
            <a:lvl4pPr marL="1371600" indent="0">
              <a:buNone/>
              <a:defRPr sz="1800"/>
            </a:lvl4pPr>
            <a:lvl5pPr>
              <a:defRPr sz="1800"/>
            </a:lvl5pPr>
          </a:lstStyle>
          <a:p>
            <a:r>
              <a:rPr lang="sv-SE"/>
              <a:t>Body text</a:t>
            </a:r>
          </a:p>
          <a:p>
            <a:endParaRPr lang="sv-SE"/>
          </a:p>
          <a:p>
            <a:pPr marL="285750" indent="-285750">
              <a:buFont typeface="Arial" panose="020B0604020202020204" pitchFamily="34" charset="0"/>
              <a:buChar char="•"/>
            </a:pPr>
            <a:r>
              <a:rPr lang="sv-SE" err="1"/>
              <a:t>Bullet</a:t>
            </a:r>
            <a:r>
              <a:rPr lang="sv-SE"/>
              <a:t> list</a:t>
            </a:r>
          </a:p>
          <a:p>
            <a:pPr marL="971550" lvl="1" indent="-285750">
              <a:buFont typeface="Arial" panose="020B0604020202020204" pitchFamily="34" charset="0"/>
              <a:buChar char="•"/>
            </a:pPr>
            <a:r>
              <a:rPr lang="sv-SE" err="1"/>
              <a:t>Bullet</a:t>
            </a:r>
            <a:r>
              <a:rPr lang="sv-SE"/>
              <a:t> 1</a:t>
            </a:r>
          </a:p>
          <a:p>
            <a:pPr marL="1200150" lvl="2" indent="-285750">
              <a:buFont typeface="Arial" panose="020B0604020202020204" pitchFamily="34" charset="0"/>
              <a:buChar char="•"/>
            </a:pPr>
            <a:r>
              <a:rPr lang="sv-SE" err="1"/>
              <a:t>Bullet</a:t>
            </a:r>
            <a:r>
              <a:rPr lang="sv-SE"/>
              <a:t> 2</a:t>
            </a:r>
          </a:p>
          <a:p>
            <a:pPr marL="1657350" lvl="3" indent="-285750">
              <a:buFont typeface="Arial" panose="020B0604020202020204" pitchFamily="34" charset="0"/>
              <a:buChar char="•"/>
            </a:pPr>
            <a:r>
              <a:rPr lang="sv-SE" err="1"/>
              <a:t>Bullet</a:t>
            </a:r>
            <a:r>
              <a:rPr lang="sv-SE"/>
              <a:t> 3</a:t>
            </a:r>
            <a:endParaRPr lang="en-US"/>
          </a:p>
        </p:txBody>
      </p:sp>
    </p:spTree>
    <p:extLst>
      <p:ext uri="{BB962C8B-B14F-4D97-AF65-F5344CB8AC3E}">
        <p14:creationId xmlns:p14="http://schemas.microsoft.com/office/powerpoint/2010/main" val="7956630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ARK_HEADLINE + BODY + PHOTO + WHITE LOGO">
    <p:bg>
      <p:bgRef idx="1001">
        <a:schemeClr val="bg1"/>
      </p:bgRef>
    </p:bg>
    <p:spTree>
      <p:nvGrpSpPr>
        <p:cNvPr id="1" name=""/>
        <p:cNvGrpSpPr/>
        <p:nvPr/>
      </p:nvGrpSpPr>
      <p:grpSpPr>
        <a:xfrm>
          <a:off x="0" y="0"/>
          <a:ext cx="0" cy="0"/>
          <a:chOff x="0" y="0"/>
          <a:chExt cx="0" cy="0"/>
        </a:xfrm>
      </p:grpSpPr>
      <p:sp>
        <p:nvSpPr>
          <p:cNvPr id="2" name="Picture Placeholder 5">
            <a:extLst>
              <a:ext uri="{FF2B5EF4-FFF2-40B4-BE49-F238E27FC236}">
                <a16:creationId xmlns:a16="http://schemas.microsoft.com/office/drawing/2014/main" id="{96C4213F-385A-070F-6DA4-C168EBA55836}"/>
              </a:ext>
            </a:extLst>
          </p:cNvPr>
          <p:cNvSpPr>
            <a:spLocks noGrp="1"/>
          </p:cNvSpPr>
          <p:nvPr>
            <p:ph type="pic" sz="quarter" idx="12"/>
          </p:nvPr>
        </p:nvSpPr>
        <p:spPr>
          <a:xfrm>
            <a:off x="7747000" y="0"/>
            <a:ext cx="4445000" cy="6858000"/>
          </a:xfrm>
          <a:prstGeom prst="rect">
            <a:avLst/>
          </a:prstGeom>
        </p:spPr>
        <p:txBody>
          <a:bodyPr/>
          <a:lstStyle/>
          <a:p>
            <a:endParaRPr lang="en-US"/>
          </a:p>
        </p:txBody>
      </p:sp>
      <p:sp>
        <p:nvSpPr>
          <p:cNvPr id="4" name="Title 8">
            <a:extLst>
              <a:ext uri="{FF2B5EF4-FFF2-40B4-BE49-F238E27FC236}">
                <a16:creationId xmlns:a16="http://schemas.microsoft.com/office/drawing/2014/main" id="{A8A0A887-1048-3E42-5E1F-4A06E66E9858}"/>
              </a:ext>
            </a:extLst>
          </p:cNvPr>
          <p:cNvSpPr>
            <a:spLocks noGrp="1"/>
          </p:cNvSpPr>
          <p:nvPr>
            <p:ph type="title" hasCustomPrompt="1"/>
          </p:nvPr>
        </p:nvSpPr>
        <p:spPr>
          <a:xfrm>
            <a:off x="838201" y="771307"/>
            <a:ext cx="6908800" cy="711881"/>
          </a:xfrm>
          <a:prstGeom prst="rect">
            <a:avLst/>
          </a:prstGeom>
        </p:spPr>
        <p:txBody>
          <a:bodyPr/>
          <a:lstStyle>
            <a:lvl1pPr>
              <a:defRPr sz="3600" b="1" cap="all" baseline="0"/>
            </a:lvl1pPr>
          </a:lstStyle>
          <a:p>
            <a:r>
              <a:rPr lang="en-US"/>
              <a:t>HEADLINE</a:t>
            </a:r>
            <a:endParaRPr lang="sv-FI"/>
          </a:p>
        </p:txBody>
      </p:sp>
      <p:sp>
        <p:nvSpPr>
          <p:cNvPr id="6" name="Text Placeholder 5">
            <a:extLst>
              <a:ext uri="{FF2B5EF4-FFF2-40B4-BE49-F238E27FC236}">
                <a16:creationId xmlns:a16="http://schemas.microsoft.com/office/drawing/2014/main" id="{AB4FE4EA-4568-0CA0-358A-EBE70AB6C1B4}"/>
              </a:ext>
            </a:extLst>
          </p:cNvPr>
          <p:cNvSpPr>
            <a:spLocks noGrp="1"/>
          </p:cNvSpPr>
          <p:nvPr>
            <p:ph type="body" sz="quarter" idx="11" hasCustomPrompt="1"/>
          </p:nvPr>
        </p:nvSpPr>
        <p:spPr>
          <a:xfrm>
            <a:off x="11228541" y="0"/>
            <a:ext cx="963460" cy="963460"/>
          </a:xfrm>
          <a:prstGeom prst="rect">
            <a:avLst/>
          </a:prstGeom>
          <a:blipFill dpi="0" rotWithShape="1">
            <a:blip r:embed="rId2" cstate="screen">
              <a:extLst>
                <a:ext uri="{28A0092B-C50C-407E-A947-70E740481C1C}">
                  <a14:useLocalDpi xmlns:a14="http://schemas.microsoft.com/office/drawing/2010/main" val="0"/>
                </a:ext>
              </a:extLst>
            </a:blip>
            <a:srcRect/>
            <a:stretch>
              <a:fillRect/>
            </a:stretch>
          </a:blipFill>
        </p:spPr>
        <p:txBody>
          <a:bodyPr/>
          <a:lstStyle>
            <a:lvl1pPr>
              <a:defRPr>
                <a:noFill/>
              </a:defRPr>
            </a:lvl1pPr>
          </a:lstStyle>
          <a:p>
            <a:pPr lvl="0"/>
            <a:r>
              <a:rPr lang="en-US"/>
              <a:t> </a:t>
            </a:r>
            <a:endParaRPr lang="sv-FI"/>
          </a:p>
        </p:txBody>
      </p:sp>
      <p:sp>
        <p:nvSpPr>
          <p:cNvPr id="5" name="Text Placeholder 3">
            <a:extLst>
              <a:ext uri="{FF2B5EF4-FFF2-40B4-BE49-F238E27FC236}">
                <a16:creationId xmlns:a16="http://schemas.microsoft.com/office/drawing/2014/main" id="{F9B9D680-BD90-C0E5-A34C-B689A99610B5}"/>
              </a:ext>
            </a:extLst>
          </p:cNvPr>
          <p:cNvSpPr>
            <a:spLocks noGrp="1"/>
          </p:cNvSpPr>
          <p:nvPr>
            <p:ph type="body" sz="quarter" idx="13" hasCustomPrompt="1"/>
          </p:nvPr>
        </p:nvSpPr>
        <p:spPr>
          <a:xfrm>
            <a:off x="9102090" y="963460"/>
            <a:ext cx="3089910" cy="1496275"/>
          </a:xfrm>
          <a:prstGeom prst="rect">
            <a:avLst/>
          </a:prstGeom>
        </p:spPr>
        <p:txBody>
          <a:bodyPr/>
          <a:lstStyle>
            <a:lvl1pPr marL="0" indent="0" algn="ctr">
              <a:buNone/>
              <a:defRPr sz="1600"/>
            </a:lvl1pPr>
          </a:lstStyle>
          <a:p>
            <a:pPr lvl="0"/>
            <a:r>
              <a:rPr lang="sv-SE"/>
              <a:t>USE THIS SLIDE FOR DARKER PHOTOS. THE WHITE LOGO WILL FLOAT ON TOP OF BACKGROUND PHOTO</a:t>
            </a:r>
            <a:endParaRPr lang="sv-FI"/>
          </a:p>
        </p:txBody>
      </p:sp>
      <p:sp>
        <p:nvSpPr>
          <p:cNvPr id="8" name="Subtitle 1">
            <a:extLst>
              <a:ext uri="{FF2B5EF4-FFF2-40B4-BE49-F238E27FC236}">
                <a16:creationId xmlns:a16="http://schemas.microsoft.com/office/drawing/2014/main" id="{881CC4F4-1CAF-131A-A164-6F31EE608B6F}"/>
              </a:ext>
            </a:extLst>
          </p:cNvPr>
          <p:cNvSpPr>
            <a:spLocks noGrp="1"/>
          </p:cNvSpPr>
          <p:nvPr>
            <p:ph type="subTitle" idx="1" hasCustomPrompt="1"/>
          </p:nvPr>
        </p:nvSpPr>
        <p:spPr>
          <a:xfrm>
            <a:off x="1268325" y="1483189"/>
            <a:ext cx="6478674" cy="5073059"/>
          </a:xfrm>
          <a:prstGeom prst="rect">
            <a:avLst/>
          </a:prstGeom>
        </p:spPr>
        <p:txBody>
          <a:bodyPr/>
          <a:lstStyle>
            <a:lvl1pPr marL="0" indent="0">
              <a:buNone/>
              <a:defRPr sz="1800"/>
            </a:lvl1pPr>
            <a:lvl2pPr>
              <a:defRPr sz="1800"/>
            </a:lvl2pPr>
            <a:lvl3pPr marL="914400" indent="0">
              <a:buNone/>
              <a:defRPr sz="1800"/>
            </a:lvl3pPr>
            <a:lvl4pPr marL="1371600" indent="0">
              <a:buNone/>
              <a:defRPr sz="1800"/>
            </a:lvl4pPr>
            <a:lvl5pPr>
              <a:defRPr sz="1800"/>
            </a:lvl5pPr>
          </a:lstStyle>
          <a:p>
            <a:r>
              <a:rPr lang="sv-SE"/>
              <a:t>Body text</a:t>
            </a:r>
          </a:p>
          <a:p>
            <a:endParaRPr lang="sv-SE"/>
          </a:p>
          <a:p>
            <a:pPr marL="285750" indent="-285750">
              <a:buFont typeface="Arial" panose="020B0604020202020204" pitchFamily="34" charset="0"/>
              <a:buChar char="•"/>
            </a:pPr>
            <a:r>
              <a:rPr lang="sv-SE" err="1"/>
              <a:t>Bullet</a:t>
            </a:r>
            <a:r>
              <a:rPr lang="sv-SE"/>
              <a:t> list</a:t>
            </a:r>
          </a:p>
          <a:p>
            <a:pPr marL="971550" lvl="1" indent="-285750">
              <a:buFont typeface="Arial" panose="020B0604020202020204" pitchFamily="34" charset="0"/>
              <a:buChar char="•"/>
            </a:pPr>
            <a:r>
              <a:rPr lang="sv-SE" err="1"/>
              <a:t>Bullet</a:t>
            </a:r>
            <a:r>
              <a:rPr lang="sv-SE"/>
              <a:t> 1</a:t>
            </a:r>
          </a:p>
          <a:p>
            <a:pPr marL="1200150" lvl="2" indent="-285750">
              <a:buFont typeface="Arial" panose="020B0604020202020204" pitchFamily="34" charset="0"/>
              <a:buChar char="•"/>
            </a:pPr>
            <a:r>
              <a:rPr lang="sv-SE" err="1"/>
              <a:t>Bullet</a:t>
            </a:r>
            <a:r>
              <a:rPr lang="sv-SE"/>
              <a:t> 2</a:t>
            </a:r>
          </a:p>
          <a:p>
            <a:pPr marL="1657350" lvl="3" indent="-285750">
              <a:buFont typeface="Arial" panose="020B0604020202020204" pitchFamily="34" charset="0"/>
              <a:buChar char="•"/>
            </a:pPr>
            <a:r>
              <a:rPr lang="sv-SE" err="1"/>
              <a:t>Bullet</a:t>
            </a:r>
            <a:r>
              <a:rPr lang="sv-SE"/>
              <a:t> 3</a:t>
            </a:r>
            <a:endParaRPr lang="en-US"/>
          </a:p>
        </p:txBody>
      </p:sp>
    </p:spTree>
    <p:extLst>
      <p:ext uri="{BB962C8B-B14F-4D97-AF65-F5344CB8AC3E}">
        <p14:creationId xmlns:p14="http://schemas.microsoft.com/office/powerpoint/2010/main" val="1572970991"/>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ACKGROUND PHOTO + BLACK LOGO">
    <p:spTree>
      <p:nvGrpSpPr>
        <p:cNvPr id="1" name=""/>
        <p:cNvGrpSpPr/>
        <p:nvPr/>
      </p:nvGrpSpPr>
      <p:grpSpPr>
        <a:xfrm>
          <a:off x="0" y="0"/>
          <a:ext cx="0" cy="0"/>
          <a:chOff x="0" y="0"/>
          <a:chExt cx="0" cy="0"/>
        </a:xfrm>
      </p:grpSpPr>
      <p:sp>
        <p:nvSpPr>
          <p:cNvPr id="7" name="Picture Placeholder 5">
            <a:extLst>
              <a:ext uri="{FF2B5EF4-FFF2-40B4-BE49-F238E27FC236}">
                <a16:creationId xmlns:a16="http://schemas.microsoft.com/office/drawing/2014/main" id="{EA171B79-CAA2-55F8-3E03-C2A58AA39B66}"/>
              </a:ext>
            </a:extLst>
          </p:cNvPr>
          <p:cNvSpPr>
            <a:spLocks noGrp="1"/>
          </p:cNvSpPr>
          <p:nvPr>
            <p:ph type="pic" sz="quarter" idx="10"/>
          </p:nvPr>
        </p:nvSpPr>
        <p:spPr>
          <a:xfrm>
            <a:off x="0" y="0"/>
            <a:ext cx="12192000" cy="6858000"/>
          </a:xfrm>
          <a:prstGeom prst="rect">
            <a:avLst/>
          </a:prstGeom>
        </p:spPr>
        <p:txBody>
          <a:bodyPr/>
          <a:lstStyle/>
          <a:p>
            <a:endParaRPr lang="sv-FI"/>
          </a:p>
        </p:txBody>
      </p:sp>
      <p:sp>
        <p:nvSpPr>
          <p:cNvPr id="8" name="Text Placeholder 15">
            <a:extLst>
              <a:ext uri="{FF2B5EF4-FFF2-40B4-BE49-F238E27FC236}">
                <a16:creationId xmlns:a16="http://schemas.microsoft.com/office/drawing/2014/main" id="{516D8B4C-6794-84DC-FC1F-859737E47E0E}"/>
              </a:ext>
            </a:extLst>
          </p:cNvPr>
          <p:cNvSpPr>
            <a:spLocks noGrp="1"/>
          </p:cNvSpPr>
          <p:nvPr>
            <p:ph type="body" sz="quarter" idx="11" hasCustomPrompt="1"/>
          </p:nvPr>
        </p:nvSpPr>
        <p:spPr>
          <a:xfrm>
            <a:off x="11234056" y="0"/>
            <a:ext cx="957943" cy="957943"/>
          </a:xfrm>
          <a:prstGeom prst="rect">
            <a:avLst/>
          </a:prstGeom>
          <a:blipFill dpi="0" rotWithShape="1">
            <a:blip r:embed="rId2" cstate="screen">
              <a:extLst>
                <a:ext uri="{28A0092B-C50C-407E-A947-70E740481C1C}">
                  <a14:useLocalDpi xmlns:a14="http://schemas.microsoft.com/office/drawing/2010/main" val="0"/>
                </a:ext>
              </a:extLst>
            </a:blip>
            <a:srcRect/>
            <a:stretch>
              <a:fillRect/>
            </a:stretch>
          </a:blipFill>
        </p:spPr>
        <p:txBody>
          <a:bodyPr/>
          <a:lstStyle>
            <a:lvl1pPr>
              <a:defRPr>
                <a:noFill/>
              </a:defRPr>
            </a:lvl1pPr>
          </a:lstStyle>
          <a:p>
            <a:pPr lvl="0"/>
            <a:r>
              <a:rPr lang="en-US"/>
              <a:t> </a:t>
            </a:r>
            <a:endParaRPr lang="sv-FI"/>
          </a:p>
        </p:txBody>
      </p:sp>
      <p:sp>
        <p:nvSpPr>
          <p:cNvPr id="9" name="Text Placeholder 3">
            <a:extLst>
              <a:ext uri="{FF2B5EF4-FFF2-40B4-BE49-F238E27FC236}">
                <a16:creationId xmlns:a16="http://schemas.microsoft.com/office/drawing/2014/main" id="{4D243C73-67C3-2EE3-9ACA-5EED6879D910}"/>
              </a:ext>
            </a:extLst>
          </p:cNvPr>
          <p:cNvSpPr>
            <a:spLocks noGrp="1"/>
          </p:cNvSpPr>
          <p:nvPr>
            <p:ph type="body" sz="quarter" idx="13" hasCustomPrompt="1"/>
          </p:nvPr>
        </p:nvSpPr>
        <p:spPr>
          <a:xfrm>
            <a:off x="9102090" y="963460"/>
            <a:ext cx="3089910" cy="1496275"/>
          </a:xfrm>
          <a:prstGeom prst="rect">
            <a:avLst/>
          </a:prstGeom>
        </p:spPr>
        <p:txBody>
          <a:bodyPr/>
          <a:lstStyle>
            <a:lvl1pPr marL="0" indent="0" algn="ctr">
              <a:buNone/>
              <a:defRPr sz="1600"/>
            </a:lvl1pPr>
          </a:lstStyle>
          <a:p>
            <a:pPr lvl="0"/>
            <a:r>
              <a:rPr lang="sv-SE"/>
              <a:t>USE THIS SLIDE FOR LIGHT-COLORED PHOTOS. THE BLACK LOGO WILL FLOAT ON TOP OF BACKGROUND PHOTO</a:t>
            </a:r>
            <a:endParaRPr lang="sv-FI"/>
          </a:p>
        </p:txBody>
      </p:sp>
    </p:spTree>
    <p:extLst>
      <p:ext uri="{BB962C8B-B14F-4D97-AF65-F5344CB8AC3E}">
        <p14:creationId xmlns:p14="http://schemas.microsoft.com/office/powerpoint/2010/main" val="40322276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ACKGROUND PHOTO + WHITE LOGO">
    <p:spTree>
      <p:nvGrpSpPr>
        <p:cNvPr id="1" name=""/>
        <p:cNvGrpSpPr/>
        <p:nvPr/>
      </p:nvGrpSpPr>
      <p:grpSpPr>
        <a:xfrm>
          <a:off x="0" y="0"/>
          <a:ext cx="0" cy="0"/>
          <a:chOff x="0" y="0"/>
          <a:chExt cx="0" cy="0"/>
        </a:xfrm>
      </p:grpSpPr>
      <p:sp>
        <p:nvSpPr>
          <p:cNvPr id="2" name="Picture Placeholder 5">
            <a:extLst>
              <a:ext uri="{FF2B5EF4-FFF2-40B4-BE49-F238E27FC236}">
                <a16:creationId xmlns:a16="http://schemas.microsoft.com/office/drawing/2014/main" id="{60D85645-A314-F2C0-DBB8-7C48DAD203DD}"/>
              </a:ext>
            </a:extLst>
          </p:cNvPr>
          <p:cNvSpPr>
            <a:spLocks noGrp="1"/>
          </p:cNvSpPr>
          <p:nvPr>
            <p:ph type="pic" sz="quarter" idx="10"/>
          </p:nvPr>
        </p:nvSpPr>
        <p:spPr>
          <a:xfrm>
            <a:off x="0" y="0"/>
            <a:ext cx="12192000" cy="6858000"/>
          </a:xfrm>
          <a:prstGeom prst="rect">
            <a:avLst/>
          </a:prstGeom>
        </p:spPr>
        <p:txBody>
          <a:bodyPr/>
          <a:lstStyle/>
          <a:p>
            <a:endParaRPr lang="sv-FI"/>
          </a:p>
        </p:txBody>
      </p:sp>
      <p:sp>
        <p:nvSpPr>
          <p:cNvPr id="3" name="Text Placeholder 5">
            <a:extLst>
              <a:ext uri="{FF2B5EF4-FFF2-40B4-BE49-F238E27FC236}">
                <a16:creationId xmlns:a16="http://schemas.microsoft.com/office/drawing/2014/main" id="{9FFE5EEC-0815-02E2-3946-71A1D3F47482}"/>
              </a:ext>
            </a:extLst>
          </p:cNvPr>
          <p:cNvSpPr>
            <a:spLocks noGrp="1"/>
          </p:cNvSpPr>
          <p:nvPr>
            <p:ph type="body" sz="quarter" idx="11" hasCustomPrompt="1"/>
          </p:nvPr>
        </p:nvSpPr>
        <p:spPr>
          <a:xfrm>
            <a:off x="11228541" y="0"/>
            <a:ext cx="963460" cy="963460"/>
          </a:xfrm>
          <a:prstGeom prst="rect">
            <a:avLst/>
          </a:prstGeom>
          <a:blipFill dpi="0" rotWithShape="1">
            <a:blip r:embed="rId2" cstate="screen">
              <a:extLst>
                <a:ext uri="{28A0092B-C50C-407E-A947-70E740481C1C}">
                  <a14:useLocalDpi xmlns:a14="http://schemas.microsoft.com/office/drawing/2010/main" val="0"/>
                </a:ext>
              </a:extLst>
            </a:blip>
            <a:srcRect/>
            <a:stretch>
              <a:fillRect/>
            </a:stretch>
          </a:blipFill>
        </p:spPr>
        <p:txBody>
          <a:bodyPr/>
          <a:lstStyle>
            <a:lvl1pPr>
              <a:defRPr>
                <a:noFill/>
              </a:defRPr>
            </a:lvl1pPr>
          </a:lstStyle>
          <a:p>
            <a:pPr lvl="0"/>
            <a:r>
              <a:rPr lang="en-US"/>
              <a:t> </a:t>
            </a:r>
            <a:endParaRPr lang="sv-FI"/>
          </a:p>
        </p:txBody>
      </p:sp>
      <p:sp>
        <p:nvSpPr>
          <p:cNvPr id="4" name="Text Placeholder 3">
            <a:extLst>
              <a:ext uri="{FF2B5EF4-FFF2-40B4-BE49-F238E27FC236}">
                <a16:creationId xmlns:a16="http://schemas.microsoft.com/office/drawing/2014/main" id="{BA1E0409-77CB-464A-6259-099A400F055F}"/>
              </a:ext>
            </a:extLst>
          </p:cNvPr>
          <p:cNvSpPr>
            <a:spLocks noGrp="1"/>
          </p:cNvSpPr>
          <p:nvPr>
            <p:ph type="body" sz="quarter" idx="13" hasCustomPrompt="1"/>
          </p:nvPr>
        </p:nvSpPr>
        <p:spPr>
          <a:xfrm>
            <a:off x="9102090" y="963460"/>
            <a:ext cx="3089910" cy="1496275"/>
          </a:xfrm>
          <a:prstGeom prst="rect">
            <a:avLst/>
          </a:prstGeom>
        </p:spPr>
        <p:txBody>
          <a:bodyPr/>
          <a:lstStyle>
            <a:lvl1pPr marL="0" indent="0" algn="ctr">
              <a:buNone/>
              <a:defRPr sz="1600"/>
            </a:lvl1pPr>
          </a:lstStyle>
          <a:p>
            <a:pPr lvl="0"/>
            <a:r>
              <a:rPr lang="sv-SE"/>
              <a:t>USE THIS SLIDE FOR DARKER PHOTOS. THE WHITE LOGO WILL FLOAT ON TOP OF BACKGROUND PHOTO</a:t>
            </a:r>
            <a:endParaRPr lang="sv-FI"/>
          </a:p>
        </p:txBody>
      </p:sp>
    </p:spTree>
    <p:extLst>
      <p:ext uri="{BB962C8B-B14F-4D97-AF65-F5344CB8AC3E}">
        <p14:creationId xmlns:p14="http://schemas.microsoft.com/office/powerpoint/2010/main" val="34421200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HEADLINE + BODY + HELSINKI BANNER + BLACK LOGO">
    <p:spTree>
      <p:nvGrpSpPr>
        <p:cNvPr id="1" name=""/>
        <p:cNvGrpSpPr/>
        <p:nvPr/>
      </p:nvGrpSpPr>
      <p:grpSpPr>
        <a:xfrm>
          <a:off x="0" y="0"/>
          <a:ext cx="0" cy="0"/>
          <a:chOff x="0" y="0"/>
          <a:chExt cx="0" cy="0"/>
        </a:xfrm>
      </p:grpSpPr>
      <p:sp>
        <p:nvSpPr>
          <p:cNvPr id="3" name="Title 8">
            <a:extLst>
              <a:ext uri="{FF2B5EF4-FFF2-40B4-BE49-F238E27FC236}">
                <a16:creationId xmlns:a16="http://schemas.microsoft.com/office/drawing/2014/main" id="{57992BF9-3DB9-F6D7-386E-8A7679826C75}"/>
              </a:ext>
            </a:extLst>
          </p:cNvPr>
          <p:cNvSpPr>
            <a:spLocks noGrp="1"/>
          </p:cNvSpPr>
          <p:nvPr>
            <p:ph type="title" hasCustomPrompt="1"/>
          </p:nvPr>
        </p:nvSpPr>
        <p:spPr>
          <a:xfrm>
            <a:off x="838200" y="771307"/>
            <a:ext cx="10085475" cy="711881"/>
          </a:xfrm>
          <a:prstGeom prst="rect">
            <a:avLst/>
          </a:prstGeom>
        </p:spPr>
        <p:txBody>
          <a:bodyPr/>
          <a:lstStyle>
            <a:lvl1pPr>
              <a:defRPr sz="3600" b="1" cap="all" baseline="0"/>
            </a:lvl1pPr>
          </a:lstStyle>
          <a:p>
            <a:r>
              <a:rPr lang="en-US"/>
              <a:t>HEADLINE</a:t>
            </a:r>
            <a:endParaRPr lang="sv-FI"/>
          </a:p>
        </p:txBody>
      </p:sp>
      <p:grpSp>
        <p:nvGrpSpPr>
          <p:cNvPr id="4" name="Group 3">
            <a:extLst>
              <a:ext uri="{FF2B5EF4-FFF2-40B4-BE49-F238E27FC236}">
                <a16:creationId xmlns:a16="http://schemas.microsoft.com/office/drawing/2014/main" id="{86195232-C3F9-62E7-416F-C2EA660F6FEF}"/>
              </a:ext>
            </a:extLst>
          </p:cNvPr>
          <p:cNvGrpSpPr/>
          <p:nvPr userDrawn="1"/>
        </p:nvGrpSpPr>
        <p:grpSpPr>
          <a:xfrm>
            <a:off x="0" y="5648960"/>
            <a:ext cx="12192000" cy="1209040"/>
            <a:chOff x="19323" y="5650031"/>
            <a:chExt cx="12172677" cy="1207969"/>
          </a:xfrm>
        </p:grpSpPr>
        <p:pic>
          <p:nvPicPr>
            <p:cNvPr id="5" name="Picture 4" descr="A group of people walking in a hallway&#10;&#10;Description automatically generated">
              <a:extLst>
                <a:ext uri="{FF2B5EF4-FFF2-40B4-BE49-F238E27FC236}">
                  <a16:creationId xmlns:a16="http://schemas.microsoft.com/office/drawing/2014/main" id="{8C8B3AAE-A750-7CC3-6449-2528A19032B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470689" y="5650619"/>
              <a:ext cx="1756826" cy="1207381"/>
            </a:xfrm>
            <a:prstGeom prst="rect">
              <a:avLst/>
            </a:prstGeom>
          </p:spPr>
        </p:pic>
        <p:pic>
          <p:nvPicPr>
            <p:cNvPr id="6" name="Picture 5" descr="A room with tables and chairs&#10;&#10;Description automatically generated">
              <a:extLst>
                <a:ext uri="{FF2B5EF4-FFF2-40B4-BE49-F238E27FC236}">
                  <a16:creationId xmlns:a16="http://schemas.microsoft.com/office/drawing/2014/main" id="{5E7EB25A-B4D9-98D9-79AB-E1A44705E4CD}"/>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9974062" y="5650031"/>
              <a:ext cx="2217938" cy="1206000"/>
            </a:xfrm>
            <a:prstGeom prst="rect">
              <a:avLst/>
            </a:prstGeom>
          </p:spPr>
        </p:pic>
        <p:pic>
          <p:nvPicPr>
            <p:cNvPr id="7" name="Picture 6" descr="A high angle view of people sitting at tables&#10;&#10;Description automatically generated">
              <a:extLst>
                <a:ext uri="{FF2B5EF4-FFF2-40B4-BE49-F238E27FC236}">
                  <a16:creationId xmlns:a16="http://schemas.microsoft.com/office/drawing/2014/main" id="{D862A2B3-1CD3-0D4E-043C-BC4FCB1A7A82}"/>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3227131" y="5650031"/>
              <a:ext cx="1812069" cy="1206000"/>
            </a:xfrm>
            <a:prstGeom prst="rect">
              <a:avLst/>
            </a:prstGeom>
          </p:spPr>
        </p:pic>
        <p:pic>
          <p:nvPicPr>
            <p:cNvPr id="8" name="Picture 7" descr="Long room with blue floor and tables and chairs&#10;&#10;Description automatically generated">
              <a:extLst>
                <a:ext uri="{FF2B5EF4-FFF2-40B4-BE49-F238E27FC236}">
                  <a16:creationId xmlns:a16="http://schemas.microsoft.com/office/drawing/2014/main" id="{77CBB53C-8C6B-1B33-AAB7-E08AA8608DC6}"/>
                </a:ext>
              </a:extLst>
            </p:cNvPr>
            <p:cNvPicPr>
              <a:picLocks noChangeAspect="1"/>
            </p:cNvPicPr>
            <p:nvPr userDrawn="1"/>
          </p:nvPicPr>
          <p:blipFill rotWithShape="1">
            <a:blip r:embed="rId5" cstate="screen">
              <a:extLst>
                <a:ext uri="{28A0092B-C50C-407E-A947-70E740481C1C}">
                  <a14:useLocalDpi xmlns:a14="http://schemas.microsoft.com/office/drawing/2010/main" val="0"/>
                </a:ext>
              </a:extLst>
            </a:blip>
            <a:srcRect/>
            <a:stretch/>
          </p:blipFill>
          <p:spPr>
            <a:xfrm>
              <a:off x="19323" y="5652000"/>
              <a:ext cx="1457698" cy="1206000"/>
            </a:xfrm>
            <a:prstGeom prst="rect">
              <a:avLst/>
            </a:prstGeom>
          </p:spPr>
        </p:pic>
        <p:pic>
          <p:nvPicPr>
            <p:cNvPr id="9" name="Picture 8" descr="Several flags in front of a building&#10;&#10;Description automatically generated">
              <a:extLst>
                <a:ext uri="{FF2B5EF4-FFF2-40B4-BE49-F238E27FC236}">
                  <a16:creationId xmlns:a16="http://schemas.microsoft.com/office/drawing/2014/main" id="{35738BD5-3D3B-6BFF-FBEB-55541F6602D1}"/>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8044401" y="5650031"/>
              <a:ext cx="1929599" cy="1206000"/>
            </a:xfrm>
            <a:prstGeom prst="rect">
              <a:avLst/>
            </a:prstGeom>
          </p:spPr>
        </p:pic>
        <p:pic>
          <p:nvPicPr>
            <p:cNvPr id="17" name="Picture 16" descr="A person and person standing outside of a building&#10;&#10;Description automatically generated">
              <a:extLst>
                <a:ext uri="{FF2B5EF4-FFF2-40B4-BE49-F238E27FC236}">
                  <a16:creationId xmlns:a16="http://schemas.microsoft.com/office/drawing/2014/main" id="{B7AA2E2F-4B02-DB83-D368-BEC382FAF891}"/>
                </a:ext>
              </a:extLst>
            </p:cNvPr>
            <p:cNvPicPr>
              <a:picLocks noChangeAspect="1"/>
            </p:cNvPicPr>
            <p:nvPr userDrawn="1"/>
          </p:nvPicPr>
          <p:blipFill rotWithShape="1">
            <a:blip r:embed="rId7" cstate="screen">
              <a:extLst>
                <a:ext uri="{28A0092B-C50C-407E-A947-70E740481C1C}">
                  <a14:useLocalDpi xmlns:a14="http://schemas.microsoft.com/office/drawing/2010/main" val="0"/>
                </a:ext>
              </a:extLst>
            </a:blip>
            <a:srcRect l="-1"/>
            <a:stretch/>
          </p:blipFill>
          <p:spPr>
            <a:xfrm>
              <a:off x="5036391" y="5650031"/>
              <a:ext cx="3008998" cy="1206000"/>
            </a:xfrm>
            <a:prstGeom prst="rect">
              <a:avLst/>
            </a:prstGeom>
          </p:spPr>
        </p:pic>
      </p:grpSp>
      <p:sp>
        <p:nvSpPr>
          <p:cNvPr id="11" name="Subtitle 1">
            <a:extLst>
              <a:ext uri="{FF2B5EF4-FFF2-40B4-BE49-F238E27FC236}">
                <a16:creationId xmlns:a16="http://schemas.microsoft.com/office/drawing/2014/main" id="{4952062E-9452-CCB1-D906-E7436F27DB62}"/>
              </a:ext>
            </a:extLst>
          </p:cNvPr>
          <p:cNvSpPr>
            <a:spLocks noGrp="1"/>
          </p:cNvSpPr>
          <p:nvPr>
            <p:ph type="subTitle" idx="1" hasCustomPrompt="1"/>
          </p:nvPr>
        </p:nvSpPr>
        <p:spPr>
          <a:xfrm>
            <a:off x="1268325" y="1483190"/>
            <a:ext cx="9655350" cy="4163800"/>
          </a:xfrm>
          <a:prstGeom prst="rect">
            <a:avLst/>
          </a:prstGeom>
        </p:spPr>
        <p:txBody>
          <a:bodyPr/>
          <a:lstStyle>
            <a:lvl1pPr marL="0" indent="0">
              <a:buFont typeface="Arial" panose="020B0604020202020204" pitchFamily="34" charset="0"/>
              <a:buNone/>
              <a:defRPr sz="1800"/>
            </a:lvl1pPr>
            <a:lvl2pPr>
              <a:defRPr sz="1800"/>
            </a:lvl2pPr>
            <a:lvl3pPr marL="1200150" indent="-285750">
              <a:buFont typeface="Arial" panose="020B0604020202020204" pitchFamily="34" charset="0"/>
              <a:buChar char="•"/>
              <a:defRPr sz="1800"/>
            </a:lvl3pPr>
            <a:lvl4pPr marL="1371600" indent="0">
              <a:buNone/>
              <a:defRPr sz="1800"/>
            </a:lvl4pPr>
            <a:lvl5pPr marL="2057400" indent="0">
              <a:buNone/>
              <a:defRPr sz="1800"/>
            </a:lvl5pPr>
          </a:lstStyle>
          <a:p>
            <a:r>
              <a:rPr lang="sv-SE"/>
              <a:t>Body text</a:t>
            </a:r>
          </a:p>
          <a:p>
            <a:endParaRPr lang="sv-SE"/>
          </a:p>
          <a:p>
            <a:pPr marL="285750" indent="-285750">
              <a:buFont typeface="Arial" panose="020B0604020202020204" pitchFamily="34" charset="0"/>
              <a:buChar char="•"/>
            </a:pPr>
            <a:r>
              <a:rPr lang="sv-SE" err="1"/>
              <a:t>Bullet</a:t>
            </a:r>
            <a:r>
              <a:rPr lang="sv-SE"/>
              <a:t> list</a:t>
            </a:r>
          </a:p>
          <a:p>
            <a:pPr marL="971550" lvl="1" indent="-285750">
              <a:buFont typeface="Arial" panose="020B0604020202020204" pitchFamily="34" charset="0"/>
              <a:buChar char="•"/>
            </a:pPr>
            <a:r>
              <a:rPr lang="sv-SE" err="1"/>
              <a:t>Bullet</a:t>
            </a:r>
            <a:r>
              <a:rPr lang="sv-SE"/>
              <a:t> 1</a:t>
            </a:r>
          </a:p>
          <a:p>
            <a:pPr marL="1200150" lvl="2" indent="-285750">
              <a:buFont typeface="Arial" panose="020B0604020202020204" pitchFamily="34" charset="0"/>
              <a:buChar char="•"/>
            </a:pPr>
            <a:r>
              <a:rPr lang="sv-SE" err="1"/>
              <a:t>Bullet</a:t>
            </a:r>
            <a:r>
              <a:rPr lang="sv-SE"/>
              <a:t> 2</a:t>
            </a:r>
          </a:p>
          <a:p>
            <a:pPr marL="1657350" lvl="3" indent="-285750">
              <a:buFont typeface="Arial" panose="020B0604020202020204" pitchFamily="34" charset="0"/>
              <a:buChar char="•"/>
            </a:pPr>
            <a:r>
              <a:rPr lang="sv-SE" err="1"/>
              <a:t>Bullet</a:t>
            </a:r>
            <a:r>
              <a:rPr lang="sv-SE"/>
              <a:t> 3</a:t>
            </a:r>
          </a:p>
          <a:p>
            <a:pPr marL="2343150" lvl="4" indent="-285750">
              <a:buFont typeface="Arial" panose="020B0604020202020204" pitchFamily="34" charset="0"/>
              <a:buChar char="•"/>
            </a:pPr>
            <a:endParaRPr lang="en-US"/>
          </a:p>
        </p:txBody>
      </p:sp>
    </p:spTree>
    <p:extLst>
      <p:ext uri="{BB962C8B-B14F-4D97-AF65-F5344CB8AC3E}">
        <p14:creationId xmlns:p14="http://schemas.microsoft.com/office/powerpoint/2010/main" val="17818391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ARK_HEADLINE + BODY + HELSINKI BANNER + BLACK LOGO">
    <p:bg>
      <p:bgRef idx="1001">
        <a:schemeClr val="bg1"/>
      </p:bgRef>
    </p:bg>
    <p:spTree>
      <p:nvGrpSpPr>
        <p:cNvPr id="1" name=""/>
        <p:cNvGrpSpPr/>
        <p:nvPr/>
      </p:nvGrpSpPr>
      <p:grpSpPr>
        <a:xfrm>
          <a:off x="0" y="0"/>
          <a:ext cx="0" cy="0"/>
          <a:chOff x="0" y="0"/>
          <a:chExt cx="0" cy="0"/>
        </a:xfrm>
      </p:grpSpPr>
      <p:sp>
        <p:nvSpPr>
          <p:cNvPr id="3" name="Title 8">
            <a:extLst>
              <a:ext uri="{FF2B5EF4-FFF2-40B4-BE49-F238E27FC236}">
                <a16:creationId xmlns:a16="http://schemas.microsoft.com/office/drawing/2014/main" id="{57992BF9-3DB9-F6D7-386E-8A7679826C75}"/>
              </a:ext>
            </a:extLst>
          </p:cNvPr>
          <p:cNvSpPr>
            <a:spLocks noGrp="1"/>
          </p:cNvSpPr>
          <p:nvPr>
            <p:ph type="title" hasCustomPrompt="1"/>
          </p:nvPr>
        </p:nvSpPr>
        <p:spPr>
          <a:xfrm>
            <a:off x="838200" y="771307"/>
            <a:ext cx="10085475" cy="711881"/>
          </a:xfrm>
          <a:prstGeom prst="rect">
            <a:avLst/>
          </a:prstGeom>
        </p:spPr>
        <p:txBody>
          <a:bodyPr/>
          <a:lstStyle>
            <a:lvl1pPr>
              <a:defRPr sz="3600" b="1" cap="all" baseline="0"/>
            </a:lvl1pPr>
          </a:lstStyle>
          <a:p>
            <a:r>
              <a:rPr lang="en-US"/>
              <a:t>HEADLINE</a:t>
            </a:r>
            <a:endParaRPr lang="sv-FI"/>
          </a:p>
        </p:txBody>
      </p:sp>
      <p:sp>
        <p:nvSpPr>
          <p:cNvPr id="4" name="Text Placeholder 5">
            <a:extLst>
              <a:ext uri="{FF2B5EF4-FFF2-40B4-BE49-F238E27FC236}">
                <a16:creationId xmlns:a16="http://schemas.microsoft.com/office/drawing/2014/main" id="{E2560EA1-901D-BC54-15A2-1426A18C87D1}"/>
              </a:ext>
            </a:extLst>
          </p:cNvPr>
          <p:cNvSpPr>
            <a:spLocks noGrp="1"/>
          </p:cNvSpPr>
          <p:nvPr>
            <p:ph type="body" sz="quarter" idx="11" hasCustomPrompt="1"/>
          </p:nvPr>
        </p:nvSpPr>
        <p:spPr>
          <a:xfrm>
            <a:off x="11228541" y="0"/>
            <a:ext cx="963460" cy="963460"/>
          </a:xfrm>
          <a:prstGeom prst="rect">
            <a:avLst/>
          </a:prstGeom>
          <a:blipFill dpi="0" rotWithShape="1">
            <a:blip r:embed="rId2" cstate="screen">
              <a:extLst>
                <a:ext uri="{28A0092B-C50C-407E-A947-70E740481C1C}">
                  <a14:useLocalDpi xmlns:a14="http://schemas.microsoft.com/office/drawing/2010/main" val="0"/>
                </a:ext>
              </a:extLst>
            </a:blip>
            <a:srcRect/>
            <a:stretch>
              <a:fillRect/>
            </a:stretch>
          </a:blipFill>
        </p:spPr>
        <p:txBody>
          <a:bodyPr/>
          <a:lstStyle>
            <a:lvl1pPr>
              <a:defRPr>
                <a:noFill/>
              </a:defRPr>
            </a:lvl1pPr>
          </a:lstStyle>
          <a:p>
            <a:pPr lvl="0"/>
            <a:r>
              <a:rPr lang="en-US"/>
              <a:t> </a:t>
            </a:r>
            <a:endParaRPr lang="sv-FI"/>
          </a:p>
        </p:txBody>
      </p:sp>
      <p:grpSp>
        <p:nvGrpSpPr>
          <p:cNvPr id="5" name="Group 4">
            <a:extLst>
              <a:ext uri="{FF2B5EF4-FFF2-40B4-BE49-F238E27FC236}">
                <a16:creationId xmlns:a16="http://schemas.microsoft.com/office/drawing/2014/main" id="{C0301182-8E0B-9322-58B6-BAAA9FA47722}"/>
              </a:ext>
            </a:extLst>
          </p:cNvPr>
          <p:cNvGrpSpPr/>
          <p:nvPr userDrawn="1"/>
        </p:nvGrpSpPr>
        <p:grpSpPr>
          <a:xfrm>
            <a:off x="0" y="5648960"/>
            <a:ext cx="12192000" cy="1209040"/>
            <a:chOff x="19323" y="5650031"/>
            <a:chExt cx="12172677" cy="1207969"/>
          </a:xfrm>
        </p:grpSpPr>
        <p:pic>
          <p:nvPicPr>
            <p:cNvPr id="6" name="Picture 5" descr="A group of people walking in a hallway&#10;&#10;Description automatically generated">
              <a:extLst>
                <a:ext uri="{FF2B5EF4-FFF2-40B4-BE49-F238E27FC236}">
                  <a16:creationId xmlns:a16="http://schemas.microsoft.com/office/drawing/2014/main" id="{E9C1BD88-97A2-A864-1943-5D7275F67935}"/>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1470689" y="5650619"/>
              <a:ext cx="1756826" cy="1207381"/>
            </a:xfrm>
            <a:prstGeom prst="rect">
              <a:avLst/>
            </a:prstGeom>
          </p:spPr>
        </p:pic>
        <p:pic>
          <p:nvPicPr>
            <p:cNvPr id="7" name="Picture 6" descr="A room with tables and chairs&#10;&#10;Description automatically generated">
              <a:extLst>
                <a:ext uri="{FF2B5EF4-FFF2-40B4-BE49-F238E27FC236}">
                  <a16:creationId xmlns:a16="http://schemas.microsoft.com/office/drawing/2014/main" id="{C92A39C3-6449-79EF-F30F-7CDC701E78ED}"/>
                </a:ext>
              </a:extLst>
            </p:cNvPr>
            <p:cNvPicPr>
              <a:picLocks noChangeAspect="1"/>
            </p:cNvPicPr>
            <p:nvPr userDrawn="1"/>
          </p:nvPicPr>
          <p:blipFill rotWithShape="1">
            <a:blip r:embed="rId4" cstate="screen">
              <a:extLst>
                <a:ext uri="{28A0092B-C50C-407E-A947-70E740481C1C}">
                  <a14:useLocalDpi xmlns:a14="http://schemas.microsoft.com/office/drawing/2010/main" val="0"/>
                </a:ext>
              </a:extLst>
            </a:blip>
            <a:srcRect/>
            <a:stretch/>
          </p:blipFill>
          <p:spPr>
            <a:xfrm>
              <a:off x="9974062" y="5650031"/>
              <a:ext cx="2217938" cy="1206000"/>
            </a:xfrm>
            <a:prstGeom prst="rect">
              <a:avLst/>
            </a:prstGeom>
          </p:spPr>
        </p:pic>
        <p:pic>
          <p:nvPicPr>
            <p:cNvPr id="8" name="Picture 7" descr="A high angle view of people sitting at tables&#10;&#10;Description automatically generated">
              <a:extLst>
                <a:ext uri="{FF2B5EF4-FFF2-40B4-BE49-F238E27FC236}">
                  <a16:creationId xmlns:a16="http://schemas.microsoft.com/office/drawing/2014/main" id="{95B492FB-3477-7805-21CC-D2982DDCC0DA}"/>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3227131" y="5650031"/>
              <a:ext cx="1812069" cy="1206000"/>
            </a:xfrm>
            <a:prstGeom prst="rect">
              <a:avLst/>
            </a:prstGeom>
          </p:spPr>
        </p:pic>
        <p:pic>
          <p:nvPicPr>
            <p:cNvPr id="9" name="Picture 8" descr="Long room with blue floor and tables and chairs&#10;&#10;Description automatically generated">
              <a:extLst>
                <a:ext uri="{FF2B5EF4-FFF2-40B4-BE49-F238E27FC236}">
                  <a16:creationId xmlns:a16="http://schemas.microsoft.com/office/drawing/2014/main" id="{DBCDC297-FFCE-C44C-BE80-29A6E0803D3F}"/>
                </a:ext>
              </a:extLst>
            </p:cNvPr>
            <p:cNvPicPr>
              <a:picLocks noChangeAspect="1"/>
            </p:cNvPicPr>
            <p:nvPr userDrawn="1"/>
          </p:nvPicPr>
          <p:blipFill rotWithShape="1">
            <a:blip r:embed="rId6" cstate="screen">
              <a:extLst>
                <a:ext uri="{28A0092B-C50C-407E-A947-70E740481C1C}">
                  <a14:useLocalDpi xmlns:a14="http://schemas.microsoft.com/office/drawing/2010/main" val="0"/>
                </a:ext>
              </a:extLst>
            </a:blip>
            <a:srcRect/>
            <a:stretch/>
          </p:blipFill>
          <p:spPr>
            <a:xfrm>
              <a:off x="19323" y="5652000"/>
              <a:ext cx="1457698" cy="1206000"/>
            </a:xfrm>
            <a:prstGeom prst="rect">
              <a:avLst/>
            </a:prstGeom>
          </p:spPr>
        </p:pic>
        <p:pic>
          <p:nvPicPr>
            <p:cNvPr id="17" name="Picture 16" descr="Several flags in front of a building&#10;&#10;Description automatically generated">
              <a:extLst>
                <a:ext uri="{FF2B5EF4-FFF2-40B4-BE49-F238E27FC236}">
                  <a16:creationId xmlns:a16="http://schemas.microsoft.com/office/drawing/2014/main" id="{EC8C8418-7A63-D6BC-EECC-1CD4494A3A13}"/>
                </a:ext>
              </a:extLst>
            </p:cNvPr>
            <p:cNvPicPr>
              <a:picLocks noChangeAspect="1"/>
            </p:cNvPicPr>
            <p:nvPr userDrawn="1"/>
          </p:nvPicPr>
          <p:blipFill>
            <a:blip r:embed="rId7" cstate="screen">
              <a:extLst>
                <a:ext uri="{28A0092B-C50C-407E-A947-70E740481C1C}">
                  <a14:useLocalDpi xmlns:a14="http://schemas.microsoft.com/office/drawing/2010/main" val="0"/>
                </a:ext>
              </a:extLst>
            </a:blip>
            <a:stretch>
              <a:fillRect/>
            </a:stretch>
          </p:blipFill>
          <p:spPr>
            <a:xfrm>
              <a:off x="8044401" y="5650031"/>
              <a:ext cx="1929599" cy="1206000"/>
            </a:xfrm>
            <a:prstGeom prst="rect">
              <a:avLst/>
            </a:prstGeom>
          </p:spPr>
        </p:pic>
        <p:pic>
          <p:nvPicPr>
            <p:cNvPr id="18" name="Picture 17" descr="A person and person standing outside of a building&#10;&#10;Description automatically generated">
              <a:extLst>
                <a:ext uri="{FF2B5EF4-FFF2-40B4-BE49-F238E27FC236}">
                  <a16:creationId xmlns:a16="http://schemas.microsoft.com/office/drawing/2014/main" id="{C55EDEE5-D118-BA23-47A1-62A536938A8F}"/>
                </a:ext>
              </a:extLst>
            </p:cNvPr>
            <p:cNvPicPr>
              <a:picLocks noChangeAspect="1"/>
            </p:cNvPicPr>
            <p:nvPr userDrawn="1"/>
          </p:nvPicPr>
          <p:blipFill rotWithShape="1">
            <a:blip r:embed="rId8" cstate="screen">
              <a:extLst>
                <a:ext uri="{28A0092B-C50C-407E-A947-70E740481C1C}">
                  <a14:useLocalDpi xmlns:a14="http://schemas.microsoft.com/office/drawing/2010/main" val="0"/>
                </a:ext>
              </a:extLst>
            </a:blip>
            <a:srcRect l="-1"/>
            <a:stretch/>
          </p:blipFill>
          <p:spPr>
            <a:xfrm>
              <a:off x="5036391" y="5650031"/>
              <a:ext cx="3008998" cy="1206000"/>
            </a:xfrm>
            <a:prstGeom prst="rect">
              <a:avLst/>
            </a:prstGeom>
          </p:spPr>
        </p:pic>
      </p:grpSp>
      <p:sp>
        <p:nvSpPr>
          <p:cNvPr id="10" name="Subtitle 1">
            <a:extLst>
              <a:ext uri="{FF2B5EF4-FFF2-40B4-BE49-F238E27FC236}">
                <a16:creationId xmlns:a16="http://schemas.microsoft.com/office/drawing/2014/main" id="{AA5796E0-2833-3D1D-DF26-1BA65EECDAD0}"/>
              </a:ext>
            </a:extLst>
          </p:cNvPr>
          <p:cNvSpPr>
            <a:spLocks noGrp="1"/>
          </p:cNvSpPr>
          <p:nvPr>
            <p:ph type="subTitle" idx="1" hasCustomPrompt="1"/>
          </p:nvPr>
        </p:nvSpPr>
        <p:spPr>
          <a:xfrm>
            <a:off x="1268325" y="1483190"/>
            <a:ext cx="9655350" cy="4163800"/>
          </a:xfrm>
          <a:prstGeom prst="rect">
            <a:avLst/>
          </a:prstGeom>
        </p:spPr>
        <p:txBody>
          <a:bodyPr/>
          <a:lstStyle>
            <a:lvl1pPr marL="0" indent="0">
              <a:buNone/>
              <a:defRPr sz="1800"/>
            </a:lvl1pPr>
            <a:lvl2pPr>
              <a:defRPr sz="1800"/>
            </a:lvl2pPr>
            <a:lvl3pPr marL="914400" indent="0">
              <a:buNone/>
              <a:defRPr sz="1800"/>
            </a:lvl3pPr>
            <a:lvl4pPr marL="1371600" indent="0">
              <a:buNone/>
              <a:defRPr sz="1800"/>
            </a:lvl4pPr>
            <a:lvl5pPr>
              <a:defRPr sz="1800"/>
            </a:lvl5pPr>
          </a:lstStyle>
          <a:p>
            <a:r>
              <a:rPr lang="sv-SE"/>
              <a:t>Body text</a:t>
            </a:r>
          </a:p>
          <a:p>
            <a:endParaRPr lang="sv-SE"/>
          </a:p>
          <a:p>
            <a:pPr marL="285750" indent="-285750">
              <a:buFont typeface="Arial" panose="020B0604020202020204" pitchFamily="34" charset="0"/>
              <a:buChar char="•"/>
            </a:pPr>
            <a:r>
              <a:rPr lang="sv-SE" err="1"/>
              <a:t>Bullet</a:t>
            </a:r>
            <a:r>
              <a:rPr lang="sv-SE"/>
              <a:t> list</a:t>
            </a:r>
          </a:p>
          <a:p>
            <a:pPr marL="971550" lvl="1" indent="-285750">
              <a:buFont typeface="Arial" panose="020B0604020202020204" pitchFamily="34" charset="0"/>
              <a:buChar char="•"/>
            </a:pPr>
            <a:r>
              <a:rPr lang="sv-SE" err="1"/>
              <a:t>Bullet</a:t>
            </a:r>
            <a:r>
              <a:rPr lang="sv-SE"/>
              <a:t> 1</a:t>
            </a:r>
          </a:p>
          <a:p>
            <a:pPr marL="1200150" lvl="2" indent="-285750">
              <a:buFont typeface="Arial" panose="020B0604020202020204" pitchFamily="34" charset="0"/>
              <a:buChar char="•"/>
            </a:pPr>
            <a:r>
              <a:rPr lang="sv-SE" err="1"/>
              <a:t>Bullet</a:t>
            </a:r>
            <a:r>
              <a:rPr lang="sv-SE"/>
              <a:t> 2</a:t>
            </a:r>
          </a:p>
          <a:p>
            <a:pPr marL="1657350" lvl="3" indent="-285750">
              <a:buFont typeface="Arial" panose="020B0604020202020204" pitchFamily="34" charset="0"/>
              <a:buChar char="•"/>
            </a:pPr>
            <a:r>
              <a:rPr lang="sv-SE" err="1"/>
              <a:t>Bullet</a:t>
            </a:r>
            <a:r>
              <a:rPr lang="sv-SE"/>
              <a:t> 3</a:t>
            </a:r>
            <a:endParaRPr lang="en-US"/>
          </a:p>
        </p:txBody>
      </p:sp>
    </p:spTree>
    <p:extLst>
      <p:ext uri="{BB962C8B-B14F-4D97-AF65-F5344CB8AC3E}">
        <p14:creationId xmlns:p14="http://schemas.microsoft.com/office/powerpoint/2010/main" val="685825232"/>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HEADLINE + BODY + VAASA BANNER + BLACK LOGO">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65CD8C02-53D5-77D3-64A4-387330CF7038}"/>
              </a:ext>
            </a:extLst>
          </p:cNvPr>
          <p:cNvGrpSpPr/>
          <p:nvPr userDrawn="1"/>
        </p:nvGrpSpPr>
        <p:grpSpPr>
          <a:xfrm>
            <a:off x="0" y="5657796"/>
            <a:ext cx="12192000" cy="1210363"/>
            <a:chOff x="10801" y="5658860"/>
            <a:chExt cx="12181199" cy="1209291"/>
          </a:xfrm>
        </p:grpSpPr>
        <p:pic>
          <p:nvPicPr>
            <p:cNvPr id="12" name="Picture 11">
              <a:extLst>
                <a:ext uri="{FF2B5EF4-FFF2-40B4-BE49-F238E27FC236}">
                  <a16:creationId xmlns:a16="http://schemas.microsoft.com/office/drawing/2014/main" id="{934095D0-48F3-0371-3657-29EC3A3E365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841"/>
            <a:stretch/>
          </p:blipFill>
          <p:spPr>
            <a:xfrm>
              <a:off x="10316856" y="5663219"/>
              <a:ext cx="1875144" cy="1204932"/>
            </a:xfrm>
            <a:prstGeom prst="rect">
              <a:avLst/>
            </a:prstGeom>
          </p:spPr>
        </p:pic>
        <p:pic>
          <p:nvPicPr>
            <p:cNvPr id="13" name="Picture 12">
              <a:extLst>
                <a:ext uri="{FF2B5EF4-FFF2-40B4-BE49-F238E27FC236}">
                  <a16:creationId xmlns:a16="http://schemas.microsoft.com/office/drawing/2014/main" id="{38A95654-8588-B3DA-684B-341E500DF0B3}"/>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4159190" y="5660603"/>
              <a:ext cx="2217938" cy="1206000"/>
            </a:xfrm>
            <a:prstGeom prst="rect">
              <a:avLst/>
            </a:prstGeom>
          </p:spPr>
        </p:pic>
        <p:pic>
          <p:nvPicPr>
            <p:cNvPr id="14" name="Picture 13">
              <a:extLst>
                <a:ext uri="{FF2B5EF4-FFF2-40B4-BE49-F238E27FC236}">
                  <a16:creationId xmlns:a16="http://schemas.microsoft.com/office/drawing/2014/main" id="{03C3F577-8B08-2503-D9FC-51CDBDE3F4AD}"/>
                </a:ext>
              </a:extLst>
            </p:cNvPr>
            <p:cNvPicPr>
              <a:picLocks noChangeAspect="1"/>
            </p:cNvPicPr>
            <p:nvPr userDrawn="1"/>
          </p:nvPicPr>
          <p:blipFill rotWithShape="1">
            <a:blip r:embed="rId4" cstate="screen">
              <a:extLst>
                <a:ext uri="{28A0092B-C50C-407E-A947-70E740481C1C}">
                  <a14:useLocalDpi xmlns:a14="http://schemas.microsoft.com/office/drawing/2010/main" val="0"/>
                </a:ext>
              </a:extLst>
            </a:blip>
            <a:srcRect r="-658"/>
            <a:stretch/>
          </p:blipFill>
          <p:spPr>
            <a:xfrm>
              <a:off x="6371753" y="5658860"/>
              <a:ext cx="2046814" cy="1204931"/>
            </a:xfrm>
            <a:prstGeom prst="rect">
              <a:avLst/>
            </a:prstGeom>
          </p:spPr>
        </p:pic>
        <p:pic>
          <p:nvPicPr>
            <p:cNvPr id="15" name="Picture 14">
              <a:extLst>
                <a:ext uri="{FF2B5EF4-FFF2-40B4-BE49-F238E27FC236}">
                  <a16:creationId xmlns:a16="http://schemas.microsoft.com/office/drawing/2014/main" id="{21BB957D-7AA2-5188-B91B-E0A22120B712}"/>
                </a:ext>
              </a:extLst>
            </p:cNvPr>
            <p:cNvPicPr>
              <a:picLocks noChangeAspect="1"/>
            </p:cNvPicPr>
            <p:nvPr userDrawn="1"/>
          </p:nvPicPr>
          <p:blipFill rotWithShape="1">
            <a:blip r:embed="rId5" cstate="screen">
              <a:extLst>
                <a:ext uri="{28A0092B-C50C-407E-A947-70E740481C1C}">
                  <a14:useLocalDpi xmlns:a14="http://schemas.microsoft.com/office/drawing/2010/main" val="0"/>
                </a:ext>
              </a:extLst>
            </a:blip>
            <a:srcRect/>
            <a:stretch/>
          </p:blipFill>
          <p:spPr>
            <a:xfrm>
              <a:off x="8402823" y="5660603"/>
              <a:ext cx="1954151" cy="1206000"/>
            </a:xfrm>
            <a:prstGeom prst="rect">
              <a:avLst/>
            </a:prstGeom>
          </p:spPr>
        </p:pic>
        <p:pic>
          <p:nvPicPr>
            <p:cNvPr id="16" name="Picture 15">
              <a:extLst>
                <a:ext uri="{FF2B5EF4-FFF2-40B4-BE49-F238E27FC236}">
                  <a16:creationId xmlns:a16="http://schemas.microsoft.com/office/drawing/2014/main" id="{4DFD3309-BF20-37C6-F092-D4FFCF727825}"/>
                </a:ext>
              </a:extLst>
            </p:cNvPr>
            <p:cNvPicPr>
              <a:picLocks noChangeAspect="1"/>
            </p:cNvPicPr>
            <p:nvPr userDrawn="1"/>
          </p:nvPicPr>
          <p:blipFill>
            <a:blip r:embed="rId6" cstate="screen">
              <a:extLst>
                <a:ext uri="{28A0092B-C50C-407E-A947-70E740481C1C}">
                  <a14:useLocalDpi xmlns:a14="http://schemas.microsoft.com/office/drawing/2010/main" val="0"/>
                </a:ext>
              </a:extLst>
            </a:blip>
            <a:srcRect/>
            <a:stretch/>
          </p:blipFill>
          <p:spPr>
            <a:xfrm>
              <a:off x="10801" y="5660603"/>
              <a:ext cx="1808999" cy="1206000"/>
            </a:xfrm>
            <a:prstGeom prst="rect">
              <a:avLst/>
            </a:prstGeom>
          </p:spPr>
        </p:pic>
        <p:pic>
          <p:nvPicPr>
            <p:cNvPr id="17" name="Picture 16">
              <a:extLst>
                <a:ext uri="{FF2B5EF4-FFF2-40B4-BE49-F238E27FC236}">
                  <a16:creationId xmlns:a16="http://schemas.microsoft.com/office/drawing/2014/main" id="{7197C3FD-8AB6-6D84-877D-9120EA011190}"/>
                </a:ext>
              </a:extLst>
            </p:cNvPr>
            <p:cNvPicPr>
              <a:picLocks noChangeAspect="1"/>
            </p:cNvPicPr>
            <p:nvPr userDrawn="1"/>
          </p:nvPicPr>
          <p:blipFill rotWithShape="1">
            <a:blip r:embed="rId7" cstate="screen">
              <a:extLst>
                <a:ext uri="{28A0092B-C50C-407E-A947-70E740481C1C}">
                  <a14:useLocalDpi xmlns:a14="http://schemas.microsoft.com/office/drawing/2010/main" val="0"/>
                </a:ext>
              </a:extLst>
            </a:blip>
            <a:srcRect/>
            <a:stretch/>
          </p:blipFill>
          <p:spPr>
            <a:xfrm>
              <a:off x="1819800" y="5660603"/>
              <a:ext cx="2339390" cy="1206000"/>
            </a:xfrm>
            <a:prstGeom prst="rect">
              <a:avLst/>
            </a:prstGeom>
          </p:spPr>
        </p:pic>
      </p:grpSp>
      <p:sp>
        <p:nvSpPr>
          <p:cNvPr id="3" name="Title 8">
            <a:extLst>
              <a:ext uri="{FF2B5EF4-FFF2-40B4-BE49-F238E27FC236}">
                <a16:creationId xmlns:a16="http://schemas.microsoft.com/office/drawing/2014/main" id="{2CAEAFFA-2789-827C-BB60-CBE0300EC12D}"/>
              </a:ext>
            </a:extLst>
          </p:cNvPr>
          <p:cNvSpPr>
            <a:spLocks noGrp="1"/>
          </p:cNvSpPr>
          <p:nvPr>
            <p:ph type="title" hasCustomPrompt="1"/>
          </p:nvPr>
        </p:nvSpPr>
        <p:spPr>
          <a:xfrm>
            <a:off x="838200" y="771307"/>
            <a:ext cx="10085475" cy="711881"/>
          </a:xfrm>
          <a:prstGeom prst="rect">
            <a:avLst/>
          </a:prstGeom>
        </p:spPr>
        <p:txBody>
          <a:bodyPr/>
          <a:lstStyle>
            <a:lvl1pPr>
              <a:defRPr sz="3600" b="1" cap="all" baseline="0"/>
            </a:lvl1pPr>
          </a:lstStyle>
          <a:p>
            <a:r>
              <a:rPr lang="en-US"/>
              <a:t>HEADLINE</a:t>
            </a:r>
            <a:endParaRPr lang="sv-FI"/>
          </a:p>
        </p:txBody>
      </p:sp>
      <p:sp>
        <p:nvSpPr>
          <p:cNvPr id="4" name="Subtitle 1">
            <a:extLst>
              <a:ext uri="{FF2B5EF4-FFF2-40B4-BE49-F238E27FC236}">
                <a16:creationId xmlns:a16="http://schemas.microsoft.com/office/drawing/2014/main" id="{617DADE7-33A7-5B75-4B76-814304D377D4}"/>
              </a:ext>
            </a:extLst>
          </p:cNvPr>
          <p:cNvSpPr>
            <a:spLocks noGrp="1"/>
          </p:cNvSpPr>
          <p:nvPr>
            <p:ph type="subTitle" idx="1" hasCustomPrompt="1"/>
          </p:nvPr>
        </p:nvSpPr>
        <p:spPr>
          <a:xfrm>
            <a:off x="1268325" y="1483190"/>
            <a:ext cx="9655350" cy="4163800"/>
          </a:xfrm>
          <a:prstGeom prst="rect">
            <a:avLst/>
          </a:prstGeom>
        </p:spPr>
        <p:txBody>
          <a:bodyPr/>
          <a:lstStyle>
            <a:lvl1pPr marL="0" indent="0">
              <a:buNone/>
              <a:defRPr sz="1800"/>
            </a:lvl1pPr>
            <a:lvl2pPr>
              <a:defRPr sz="1800"/>
            </a:lvl2pPr>
            <a:lvl3pPr marL="914400" indent="0">
              <a:buNone/>
              <a:defRPr sz="1800"/>
            </a:lvl3pPr>
            <a:lvl4pPr marL="1371600" indent="0">
              <a:buNone/>
              <a:defRPr sz="1800"/>
            </a:lvl4pPr>
            <a:lvl5pPr>
              <a:defRPr sz="1800"/>
            </a:lvl5pPr>
          </a:lstStyle>
          <a:p>
            <a:r>
              <a:rPr lang="sv-SE"/>
              <a:t>Body text</a:t>
            </a:r>
          </a:p>
          <a:p>
            <a:endParaRPr lang="sv-SE"/>
          </a:p>
          <a:p>
            <a:pPr marL="285750" indent="-285750">
              <a:buFont typeface="Arial" panose="020B0604020202020204" pitchFamily="34" charset="0"/>
              <a:buChar char="•"/>
            </a:pPr>
            <a:r>
              <a:rPr lang="sv-SE" err="1"/>
              <a:t>Bullet</a:t>
            </a:r>
            <a:r>
              <a:rPr lang="sv-SE"/>
              <a:t> list</a:t>
            </a:r>
          </a:p>
          <a:p>
            <a:pPr marL="971550" lvl="1" indent="-285750">
              <a:buFont typeface="Arial" panose="020B0604020202020204" pitchFamily="34" charset="0"/>
              <a:buChar char="•"/>
            </a:pPr>
            <a:r>
              <a:rPr lang="sv-SE" err="1"/>
              <a:t>Bullet</a:t>
            </a:r>
            <a:r>
              <a:rPr lang="sv-SE"/>
              <a:t> 1</a:t>
            </a:r>
          </a:p>
          <a:p>
            <a:pPr marL="1200150" lvl="2" indent="-285750">
              <a:buFont typeface="Arial" panose="020B0604020202020204" pitchFamily="34" charset="0"/>
              <a:buChar char="•"/>
            </a:pPr>
            <a:r>
              <a:rPr lang="sv-SE" err="1"/>
              <a:t>Bullet</a:t>
            </a:r>
            <a:r>
              <a:rPr lang="sv-SE"/>
              <a:t> 2</a:t>
            </a:r>
          </a:p>
          <a:p>
            <a:pPr marL="1657350" lvl="3" indent="-285750">
              <a:buFont typeface="Arial" panose="020B0604020202020204" pitchFamily="34" charset="0"/>
              <a:buChar char="•"/>
            </a:pPr>
            <a:r>
              <a:rPr lang="sv-SE" err="1"/>
              <a:t>Bullet</a:t>
            </a:r>
            <a:r>
              <a:rPr lang="sv-SE"/>
              <a:t> 3</a:t>
            </a:r>
            <a:endParaRPr lang="en-US"/>
          </a:p>
        </p:txBody>
      </p:sp>
    </p:spTree>
    <p:extLst>
      <p:ext uri="{BB962C8B-B14F-4D97-AF65-F5344CB8AC3E}">
        <p14:creationId xmlns:p14="http://schemas.microsoft.com/office/powerpoint/2010/main" val="21528498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ARK_HEADLINE + BODY + VAASA BANNER + BLACK LOGO">
    <p:bg>
      <p:bgRef idx="1001">
        <a:schemeClr val="bg1"/>
      </p:bgRef>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65CD8C02-53D5-77D3-64A4-387330CF7038}"/>
              </a:ext>
            </a:extLst>
          </p:cNvPr>
          <p:cNvGrpSpPr/>
          <p:nvPr userDrawn="1"/>
        </p:nvGrpSpPr>
        <p:grpSpPr>
          <a:xfrm>
            <a:off x="0" y="5657796"/>
            <a:ext cx="12192000" cy="1210363"/>
            <a:chOff x="10801" y="5658860"/>
            <a:chExt cx="12181199" cy="1209291"/>
          </a:xfrm>
        </p:grpSpPr>
        <p:pic>
          <p:nvPicPr>
            <p:cNvPr id="12" name="Picture 11">
              <a:extLst>
                <a:ext uri="{FF2B5EF4-FFF2-40B4-BE49-F238E27FC236}">
                  <a16:creationId xmlns:a16="http://schemas.microsoft.com/office/drawing/2014/main" id="{934095D0-48F3-0371-3657-29EC3A3E365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841"/>
            <a:stretch/>
          </p:blipFill>
          <p:spPr>
            <a:xfrm>
              <a:off x="10316856" y="5663219"/>
              <a:ext cx="1875144" cy="1204932"/>
            </a:xfrm>
            <a:prstGeom prst="rect">
              <a:avLst/>
            </a:prstGeom>
          </p:spPr>
        </p:pic>
        <p:pic>
          <p:nvPicPr>
            <p:cNvPr id="13" name="Picture 12">
              <a:extLst>
                <a:ext uri="{FF2B5EF4-FFF2-40B4-BE49-F238E27FC236}">
                  <a16:creationId xmlns:a16="http://schemas.microsoft.com/office/drawing/2014/main" id="{38A95654-8588-B3DA-684B-341E500DF0B3}"/>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4159190" y="5660603"/>
              <a:ext cx="2217938" cy="1206000"/>
            </a:xfrm>
            <a:prstGeom prst="rect">
              <a:avLst/>
            </a:prstGeom>
          </p:spPr>
        </p:pic>
        <p:pic>
          <p:nvPicPr>
            <p:cNvPr id="14" name="Picture 13">
              <a:extLst>
                <a:ext uri="{FF2B5EF4-FFF2-40B4-BE49-F238E27FC236}">
                  <a16:creationId xmlns:a16="http://schemas.microsoft.com/office/drawing/2014/main" id="{03C3F577-8B08-2503-D9FC-51CDBDE3F4AD}"/>
                </a:ext>
              </a:extLst>
            </p:cNvPr>
            <p:cNvPicPr>
              <a:picLocks noChangeAspect="1"/>
            </p:cNvPicPr>
            <p:nvPr userDrawn="1"/>
          </p:nvPicPr>
          <p:blipFill rotWithShape="1">
            <a:blip r:embed="rId4" cstate="screen">
              <a:extLst>
                <a:ext uri="{28A0092B-C50C-407E-A947-70E740481C1C}">
                  <a14:useLocalDpi xmlns:a14="http://schemas.microsoft.com/office/drawing/2010/main" val="0"/>
                </a:ext>
              </a:extLst>
            </a:blip>
            <a:srcRect r="-658"/>
            <a:stretch/>
          </p:blipFill>
          <p:spPr>
            <a:xfrm>
              <a:off x="6371753" y="5658860"/>
              <a:ext cx="2046814" cy="1204931"/>
            </a:xfrm>
            <a:prstGeom prst="rect">
              <a:avLst/>
            </a:prstGeom>
          </p:spPr>
        </p:pic>
        <p:pic>
          <p:nvPicPr>
            <p:cNvPr id="15" name="Picture 14">
              <a:extLst>
                <a:ext uri="{FF2B5EF4-FFF2-40B4-BE49-F238E27FC236}">
                  <a16:creationId xmlns:a16="http://schemas.microsoft.com/office/drawing/2014/main" id="{21BB957D-7AA2-5188-B91B-E0A22120B712}"/>
                </a:ext>
              </a:extLst>
            </p:cNvPr>
            <p:cNvPicPr>
              <a:picLocks noChangeAspect="1"/>
            </p:cNvPicPr>
            <p:nvPr userDrawn="1"/>
          </p:nvPicPr>
          <p:blipFill rotWithShape="1">
            <a:blip r:embed="rId5" cstate="screen">
              <a:extLst>
                <a:ext uri="{28A0092B-C50C-407E-A947-70E740481C1C}">
                  <a14:useLocalDpi xmlns:a14="http://schemas.microsoft.com/office/drawing/2010/main" val="0"/>
                </a:ext>
              </a:extLst>
            </a:blip>
            <a:srcRect/>
            <a:stretch/>
          </p:blipFill>
          <p:spPr>
            <a:xfrm>
              <a:off x="8402823" y="5660603"/>
              <a:ext cx="1954151" cy="1206000"/>
            </a:xfrm>
            <a:prstGeom prst="rect">
              <a:avLst/>
            </a:prstGeom>
          </p:spPr>
        </p:pic>
        <p:pic>
          <p:nvPicPr>
            <p:cNvPr id="16" name="Picture 15">
              <a:extLst>
                <a:ext uri="{FF2B5EF4-FFF2-40B4-BE49-F238E27FC236}">
                  <a16:creationId xmlns:a16="http://schemas.microsoft.com/office/drawing/2014/main" id="{4DFD3309-BF20-37C6-F092-D4FFCF727825}"/>
                </a:ext>
              </a:extLst>
            </p:cNvPr>
            <p:cNvPicPr>
              <a:picLocks noChangeAspect="1"/>
            </p:cNvPicPr>
            <p:nvPr userDrawn="1"/>
          </p:nvPicPr>
          <p:blipFill>
            <a:blip r:embed="rId6" cstate="screen">
              <a:extLst>
                <a:ext uri="{28A0092B-C50C-407E-A947-70E740481C1C}">
                  <a14:useLocalDpi xmlns:a14="http://schemas.microsoft.com/office/drawing/2010/main" val="0"/>
                </a:ext>
              </a:extLst>
            </a:blip>
            <a:srcRect/>
            <a:stretch/>
          </p:blipFill>
          <p:spPr>
            <a:xfrm>
              <a:off x="10801" y="5660603"/>
              <a:ext cx="1808999" cy="1206000"/>
            </a:xfrm>
            <a:prstGeom prst="rect">
              <a:avLst/>
            </a:prstGeom>
          </p:spPr>
        </p:pic>
        <p:pic>
          <p:nvPicPr>
            <p:cNvPr id="17" name="Picture 16">
              <a:extLst>
                <a:ext uri="{FF2B5EF4-FFF2-40B4-BE49-F238E27FC236}">
                  <a16:creationId xmlns:a16="http://schemas.microsoft.com/office/drawing/2014/main" id="{7197C3FD-8AB6-6D84-877D-9120EA011190}"/>
                </a:ext>
              </a:extLst>
            </p:cNvPr>
            <p:cNvPicPr>
              <a:picLocks noChangeAspect="1"/>
            </p:cNvPicPr>
            <p:nvPr userDrawn="1"/>
          </p:nvPicPr>
          <p:blipFill rotWithShape="1">
            <a:blip r:embed="rId7" cstate="screen">
              <a:extLst>
                <a:ext uri="{28A0092B-C50C-407E-A947-70E740481C1C}">
                  <a14:useLocalDpi xmlns:a14="http://schemas.microsoft.com/office/drawing/2010/main" val="0"/>
                </a:ext>
              </a:extLst>
            </a:blip>
            <a:srcRect/>
            <a:stretch/>
          </p:blipFill>
          <p:spPr>
            <a:xfrm>
              <a:off x="1819800" y="5660603"/>
              <a:ext cx="2339390" cy="1206000"/>
            </a:xfrm>
            <a:prstGeom prst="rect">
              <a:avLst/>
            </a:prstGeom>
          </p:spPr>
        </p:pic>
      </p:grpSp>
      <p:sp>
        <p:nvSpPr>
          <p:cNvPr id="3" name="Title 8">
            <a:extLst>
              <a:ext uri="{FF2B5EF4-FFF2-40B4-BE49-F238E27FC236}">
                <a16:creationId xmlns:a16="http://schemas.microsoft.com/office/drawing/2014/main" id="{2CAEAFFA-2789-827C-BB60-CBE0300EC12D}"/>
              </a:ext>
            </a:extLst>
          </p:cNvPr>
          <p:cNvSpPr>
            <a:spLocks noGrp="1"/>
          </p:cNvSpPr>
          <p:nvPr>
            <p:ph type="title" hasCustomPrompt="1"/>
          </p:nvPr>
        </p:nvSpPr>
        <p:spPr>
          <a:xfrm>
            <a:off x="838200" y="771307"/>
            <a:ext cx="10085475" cy="711881"/>
          </a:xfrm>
          <a:prstGeom prst="rect">
            <a:avLst/>
          </a:prstGeom>
        </p:spPr>
        <p:txBody>
          <a:bodyPr/>
          <a:lstStyle>
            <a:lvl1pPr>
              <a:defRPr sz="3600" b="1" cap="all" baseline="0"/>
            </a:lvl1pPr>
          </a:lstStyle>
          <a:p>
            <a:r>
              <a:rPr lang="en-US"/>
              <a:t>HEADLINE</a:t>
            </a:r>
            <a:endParaRPr lang="sv-FI"/>
          </a:p>
        </p:txBody>
      </p:sp>
      <p:sp>
        <p:nvSpPr>
          <p:cNvPr id="4" name="Text Placeholder 5">
            <a:extLst>
              <a:ext uri="{FF2B5EF4-FFF2-40B4-BE49-F238E27FC236}">
                <a16:creationId xmlns:a16="http://schemas.microsoft.com/office/drawing/2014/main" id="{920D798D-2332-843F-F22C-3741046E4EE4}"/>
              </a:ext>
            </a:extLst>
          </p:cNvPr>
          <p:cNvSpPr>
            <a:spLocks noGrp="1"/>
          </p:cNvSpPr>
          <p:nvPr>
            <p:ph type="body" sz="quarter" idx="11" hasCustomPrompt="1"/>
          </p:nvPr>
        </p:nvSpPr>
        <p:spPr>
          <a:xfrm>
            <a:off x="11228541" y="0"/>
            <a:ext cx="963460" cy="963460"/>
          </a:xfrm>
          <a:prstGeom prst="rect">
            <a:avLst/>
          </a:prstGeom>
          <a:blipFill dpi="0" rotWithShape="1">
            <a:blip r:embed="rId8" cstate="screen">
              <a:extLst>
                <a:ext uri="{28A0092B-C50C-407E-A947-70E740481C1C}">
                  <a14:useLocalDpi xmlns:a14="http://schemas.microsoft.com/office/drawing/2010/main" val="0"/>
                </a:ext>
              </a:extLst>
            </a:blip>
            <a:srcRect/>
            <a:stretch>
              <a:fillRect/>
            </a:stretch>
          </a:blipFill>
        </p:spPr>
        <p:txBody>
          <a:bodyPr/>
          <a:lstStyle>
            <a:lvl1pPr>
              <a:defRPr>
                <a:noFill/>
              </a:defRPr>
            </a:lvl1pPr>
          </a:lstStyle>
          <a:p>
            <a:pPr lvl="0"/>
            <a:r>
              <a:rPr lang="en-US"/>
              <a:t> </a:t>
            </a:r>
            <a:endParaRPr lang="sv-FI"/>
          </a:p>
        </p:txBody>
      </p:sp>
      <p:sp>
        <p:nvSpPr>
          <p:cNvPr id="5" name="Subtitle 1">
            <a:extLst>
              <a:ext uri="{FF2B5EF4-FFF2-40B4-BE49-F238E27FC236}">
                <a16:creationId xmlns:a16="http://schemas.microsoft.com/office/drawing/2014/main" id="{0F1BEA54-9110-F8CD-1DB9-3124AC7FE973}"/>
              </a:ext>
            </a:extLst>
          </p:cNvPr>
          <p:cNvSpPr>
            <a:spLocks noGrp="1"/>
          </p:cNvSpPr>
          <p:nvPr>
            <p:ph type="subTitle" idx="1" hasCustomPrompt="1"/>
          </p:nvPr>
        </p:nvSpPr>
        <p:spPr>
          <a:xfrm>
            <a:off x="1268325" y="1483190"/>
            <a:ext cx="9655350" cy="4163800"/>
          </a:xfrm>
          <a:prstGeom prst="rect">
            <a:avLst/>
          </a:prstGeom>
        </p:spPr>
        <p:txBody>
          <a:bodyPr/>
          <a:lstStyle>
            <a:lvl1pPr marL="0" indent="0">
              <a:buNone/>
              <a:defRPr sz="1800"/>
            </a:lvl1pPr>
            <a:lvl2pPr>
              <a:defRPr sz="1800"/>
            </a:lvl2pPr>
            <a:lvl3pPr marL="914400" indent="0">
              <a:buNone/>
              <a:defRPr sz="1800"/>
            </a:lvl3pPr>
            <a:lvl4pPr marL="1371600" indent="0">
              <a:buNone/>
              <a:defRPr sz="1800"/>
            </a:lvl4pPr>
            <a:lvl5pPr>
              <a:defRPr sz="1800"/>
            </a:lvl5pPr>
          </a:lstStyle>
          <a:p>
            <a:r>
              <a:rPr lang="sv-SE"/>
              <a:t>Body text</a:t>
            </a:r>
          </a:p>
          <a:p>
            <a:endParaRPr lang="sv-SE"/>
          </a:p>
          <a:p>
            <a:pPr marL="285750" indent="-285750">
              <a:buFont typeface="Arial" panose="020B0604020202020204" pitchFamily="34" charset="0"/>
              <a:buChar char="•"/>
            </a:pPr>
            <a:r>
              <a:rPr lang="sv-SE" err="1"/>
              <a:t>Bullet</a:t>
            </a:r>
            <a:r>
              <a:rPr lang="sv-SE"/>
              <a:t> list</a:t>
            </a:r>
          </a:p>
          <a:p>
            <a:pPr marL="971550" lvl="1" indent="-285750">
              <a:buFont typeface="Arial" panose="020B0604020202020204" pitchFamily="34" charset="0"/>
              <a:buChar char="•"/>
            </a:pPr>
            <a:r>
              <a:rPr lang="sv-SE" err="1"/>
              <a:t>Bullet</a:t>
            </a:r>
            <a:r>
              <a:rPr lang="sv-SE"/>
              <a:t> 1</a:t>
            </a:r>
          </a:p>
          <a:p>
            <a:pPr marL="1200150" lvl="2" indent="-285750">
              <a:buFont typeface="Arial" panose="020B0604020202020204" pitchFamily="34" charset="0"/>
              <a:buChar char="•"/>
            </a:pPr>
            <a:r>
              <a:rPr lang="sv-SE" err="1"/>
              <a:t>Bullet</a:t>
            </a:r>
            <a:r>
              <a:rPr lang="sv-SE"/>
              <a:t> 2</a:t>
            </a:r>
          </a:p>
          <a:p>
            <a:pPr marL="1657350" lvl="3" indent="-285750">
              <a:buFont typeface="Arial" panose="020B0604020202020204" pitchFamily="34" charset="0"/>
              <a:buChar char="•"/>
            </a:pPr>
            <a:r>
              <a:rPr lang="sv-SE" err="1"/>
              <a:t>Bullet</a:t>
            </a:r>
            <a:r>
              <a:rPr lang="sv-SE"/>
              <a:t> 3</a:t>
            </a:r>
            <a:endParaRPr lang="en-US"/>
          </a:p>
        </p:txBody>
      </p:sp>
    </p:spTree>
    <p:extLst>
      <p:ext uri="{BB962C8B-B14F-4D97-AF65-F5344CB8AC3E}">
        <p14:creationId xmlns:p14="http://schemas.microsoft.com/office/powerpoint/2010/main" val="2615815859"/>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C15FE1C6-BF05-D0A1-C40D-D42F0308DB11}"/>
              </a:ext>
            </a:extLst>
          </p:cNvPr>
          <p:cNvSpPr>
            <a:spLocks noGrp="1"/>
          </p:cNvSpPr>
          <p:nvPr>
            <p:ph type="pic" sz="quarter" idx="12"/>
          </p:nvPr>
        </p:nvSpPr>
        <p:spPr>
          <a:xfrm>
            <a:off x="7747000" y="0"/>
            <a:ext cx="4445000" cy="6858000"/>
          </a:xfrm>
          <a:prstGeom prst="rect">
            <a:avLst/>
          </a:prstGeom>
        </p:spPr>
        <p:txBody>
          <a:bodyPr/>
          <a:lstStyle/>
          <a:p>
            <a:endParaRPr lang="en-US"/>
          </a:p>
        </p:txBody>
      </p:sp>
      <p:sp>
        <p:nvSpPr>
          <p:cNvPr id="2" name="Subtitle 2">
            <a:extLst>
              <a:ext uri="{FF2B5EF4-FFF2-40B4-BE49-F238E27FC236}">
                <a16:creationId xmlns:a16="http://schemas.microsoft.com/office/drawing/2014/main" id="{4A670ACB-D68A-2335-E54D-D2150C75D431}"/>
              </a:ext>
            </a:extLst>
          </p:cNvPr>
          <p:cNvSpPr>
            <a:spLocks noGrp="1"/>
          </p:cNvSpPr>
          <p:nvPr>
            <p:ph type="subTitle" idx="1" hasCustomPrompt="1"/>
          </p:nvPr>
        </p:nvSpPr>
        <p:spPr>
          <a:xfrm>
            <a:off x="1268325" y="1483189"/>
            <a:ext cx="6478675" cy="4827176"/>
          </a:xfrm>
          <a:prstGeom prst="rect">
            <a:avLst/>
          </a:prstGeom>
        </p:spPr>
        <p:txBody>
          <a:bodyPr/>
          <a:lstStyle>
            <a:lvl1pPr marL="0" indent="0" algn="l">
              <a:buNone/>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Body</a:t>
            </a:r>
            <a:endParaRPr lang="sv-FI"/>
          </a:p>
        </p:txBody>
      </p:sp>
      <p:sp>
        <p:nvSpPr>
          <p:cNvPr id="3" name="Title 8">
            <a:extLst>
              <a:ext uri="{FF2B5EF4-FFF2-40B4-BE49-F238E27FC236}">
                <a16:creationId xmlns:a16="http://schemas.microsoft.com/office/drawing/2014/main" id="{54F743ED-BAAB-559B-9D73-E84B80B12533}"/>
              </a:ext>
            </a:extLst>
          </p:cNvPr>
          <p:cNvSpPr>
            <a:spLocks noGrp="1"/>
          </p:cNvSpPr>
          <p:nvPr>
            <p:ph type="title" hasCustomPrompt="1"/>
          </p:nvPr>
        </p:nvSpPr>
        <p:spPr>
          <a:xfrm>
            <a:off x="838201" y="771307"/>
            <a:ext cx="6908800" cy="711881"/>
          </a:xfrm>
          <a:prstGeom prst="rect">
            <a:avLst/>
          </a:prstGeom>
        </p:spPr>
        <p:txBody>
          <a:bodyPr/>
          <a:lstStyle>
            <a:lvl1pPr>
              <a:defRPr sz="3600" b="1"/>
            </a:lvl1pPr>
          </a:lstStyle>
          <a:p>
            <a:r>
              <a:rPr lang="en-US"/>
              <a:t>HEADLINE</a:t>
            </a:r>
            <a:endParaRPr lang="sv-FI"/>
          </a:p>
        </p:txBody>
      </p:sp>
      <p:sp>
        <p:nvSpPr>
          <p:cNvPr id="4" name="Text Placeholder 15">
            <a:extLst>
              <a:ext uri="{FF2B5EF4-FFF2-40B4-BE49-F238E27FC236}">
                <a16:creationId xmlns:a16="http://schemas.microsoft.com/office/drawing/2014/main" id="{D0861134-6525-AA76-0779-90E2FCDCED30}"/>
              </a:ext>
            </a:extLst>
          </p:cNvPr>
          <p:cNvSpPr>
            <a:spLocks noGrp="1"/>
          </p:cNvSpPr>
          <p:nvPr>
            <p:ph type="body" sz="quarter" idx="11" hasCustomPrompt="1"/>
          </p:nvPr>
        </p:nvSpPr>
        <p:spPr>
          <a:xfrm>
            <a:off x="11234056" y="0"/>
            <a:ext cx="957943" cy="957943"/>
          </a:xfrm>
          <a:prstGeom prst="rect">
            <a:avLst/>
          </a:prstGeom>
          <a:blipFill dpi="0" rotWithShape="1">
            <a:blip r:embed="rId2" cstate="screen">
              <a:extLst>
                <a:ext uri="{28A0092B-C50C-407E-A947-70E740481C1C}">
                  <a14:useLocalDpi xmlns:a14="http://schemas.microsoft.com/office/drawing/2010/main" val="0"/>
                </a:ext>
              </a:extLst>
            </a:blip>
            <a:srcRect/>
            <a:stretch>
              <a:fillRect/>
            </a:stretch>
          </a:blipFill>
        </p:spPr>
        <p:txBody>
          <a:bodyPr/>
          <a:lstStyle>
            <a:lvl1pPr>
              <a:defRPr>
                <a:noFill/>
              </a:defRPr>
            </a:lvl1pPr>
          </a:lstStyle>
          <a:p>
            <a:pPr lvl="0"/>
            <a:r>
              <a:rPr lang="en-US"/>
              <a:t> </a:t>
            </a:r>
            <a:endParaRPr lang="sv-FI"/>
          </a:p>
        </p:txBody>
      </p:sp>
    </p:spTree>
    <p:extLst>
      <p:ext uri="{BB962C8B-B14F-4D97-AF65-F5344CB8AC3E}">
        <p14:creationId xmlns:p14="http://schemas.microsoft.com/office/powerpoint/2010/main" val="7838198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EF368AB-F5F7-BA8E-4B86-A3547BC0E19F}"/>
              </a:ext>
            </a:extLst>
          </p:cNvPr>
          <p:cNvSpPr>
            <a:spLocks noGrp="1"/>
          </p:cNvSpPr>
          <p:nvPr>
            <p:ph type="subTitle" idx="1" hasCustomPrompt="1"/>
          </p:nvPr>
        </p:nvSpPr>
        <p:spPr>
          <a:xfrm>
            <a:off x="1268325" y="1483189"/>
            <a:ext cx="9655350" cy="4827176"/>
          </a:xfrm>
          <a:prstGeom prst="rect">
            <a:avLst/>
          </a:prstGeom>
        </p:spPr>
        <p:txBody>
          <a:bodyPr/>
          <a:lstStyle>
            <a:lvl1pPr marL="0" indent="0" algn="l">
              <a:buNone/>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Body</a:t>
            </a:r>
            <a:endParaRPr lang="sv-FI"/>
          </a:p>
        </p:txBody>
      </p:sp>
      <p:sp>
        <p:nvSpPr>
          <p:cNvPr id="9" name="Title 8">
            <a:extLst>
              <a:ext uri="{FF2B5EF4-FFF2-40B4-BE49-F238E27FC236}">
                <a16:creationId xmlns:a16="http://schemas.microsoft.com/office/drawing/2014/main" id="{CF397021-2515-5A0C-F3D6-793E6F2EA006}"/>
              </a:ext>
            </a:extLst>
          </p:cNvPr>
          <p:cNvSpPr>
            <a:spLocks noGrp="1"/>
          </p:cNvSpPr>
          <p:nvPr>
            <p:ph type="title" hasCustomPrompt="1"/>
          </p:nvPr>
        </p:nvSpPr>
        <p:spPr>
          <a:xfrm>
            <a:off x="838200" y="771307"/>
            <a:ext cx="10085475" cy="711881"/>
          </a:xfrm>
          <a:prstGeom prst="rect">
            <a:avLst/>
          </a:prstGeom>
        </p:spPr>
        <p:txBody>
          <a:bodyPr/>
          <a:lstStyle>
            <a:lvl1pPr>
              <a:defRPr sz="3600" b="1"/>
            </a:lvl1pPr>
          </a:lstStyle>
          <a:p>
            <a:r>
              <a:rPr lang="en-US"/>
              <a:t>HEADLINE</a:t>
            </a:r>
            <a:endParaRPr lang="sv-FI"/>
          </a:p>
        </p:txBody>
      </p:sp>
    </p:spTree>
    <p:extLst>
      <p:ext uri="{BB962C8B-B14F-4D97-AF65-F5344CB8AC3E}">
        <p14:creationId xmlns:p14="http://schemas.microsoft.com/office/powerpoint/2010/main" val="28904155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HAIR + HEADLINE">
    <p:spTree>
      <p:nvGrpSpPr>
        <p:cNvPr id="1" name=""/>
        <p:cNvGrpSpPr/>
        <p:nvPr/>
      </p:nvGrpSpPr>
      <p:grpSpPr>
        <a:xfrm>
          <a:off x="0" y="0"/>
          <a:ext cx="0" cy="0"/>
          <a:chOff x="0" y="0"/>
          <a:chExt cx="0" cy="0"/>
        </a:xfrm>
      </p:grpSpPr>
      <p:pic>
        <p:nvPicPr>
          <p:cNvPr id="3" name="Picture 2" descr="A close up of a chair&#10;&#10;Description automatically generated">
            <a:extLst>
              <a:ext uri="{FF2B5EF4-FFF2-40B4-BE49-F238E27FC236}">
                <a16:creationId xmlns:a16="http://schemas.microsoft.com/office/drawing/2014/main" id="{8D478058-2830-92E8-78CD-20C43AC6FF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5" name="Title 8">
            <a:extLst>
              <a:ext uri="{FF2B5EF4-FFF2-40B4-BE49-F238E27FC236}">
                <a16:creationId xmlns:a16="http://schemas.microsoft.com/office/drawing/2014/main" id="{84D4CDD0-82E6-4B60-960C-B91C3DBD0B28}"/>
              </a:ext>
            </a:extLst>
          </p:cNvPr>
          <p:cNvSpPr>
            <a:spLocks noGrp="1"/>
          </p:cNvSpPr>
          <p:nvPr>
            <p:ph type="title" hasCustomPrompt="1"/>
          </p:nvPr>
        </p:nvSpPr>
        <p:spPr>
          <a:xfrm>
            <a:off x="1053262" y="3096536"/>
            <a:ext cx="10085475" cy="664928"/>
          </a:xfrm>
          <a:prstGeom prst="rect">
            <a:avLst/>
          </a:prstGeom>
        </p:spPr>
        <p:txBody>
          <a:bodyPr/>
          <a:lstStyle>
            <a:lvl1pPr algn="ctr">
              <a:defRPr sz="3600" b="1" cap="all" baseline="0">
                <a:solidFill>
                  <a:schemeClr val="bg1"/>
                </a:solidFill>
              </a:defRPr>
            </a:lvl1pPr>
          </a:lstStyle>
          <a:p>
            <a:r>
              <a:rPr lang="en-US"/>
              <a:t>HEADLINE</a:t>
            </a:r>
            <a:endParaRPr lang="sv-FI"/>
          </a:p>
        </p:txBody>
      </p:sp>
      <p:sp>
        <p:nvSpPr>
          <p:cNvPr id="2" name="Text Placeholder 5">
            <a:extLst>
              <a:ext uri="{FF2B5EF4-FFF2-40B4-BE49-F238E27FC236}">
                <a16:creationId xmlns:a16="http://schemas.microsoft.com/office/drawing/2014/main" id="{970ED760-F0E0-4D45-E6D5-1B2B0E8FB992}"/>
              </a:ext>
            </a:extLst>
          </p:cNvPr>
          <p:cNvSpPr>
            <a:spLocks noGrp="1"/>
          </p:cNvSpPr>
          <p:nvPr>
            <p:ph type="body" sz="quarter" idx="11" hasCustomPrompt="1"/>
          </p:nvPr>
        </p:nvSpPr>
        <p:spPr>
          <a:xfrm>
            <a:off x="11228541" y="0"/>
            <a:ext cx="963460" cy="963460"/>
          </a:xfrm>
          <a:prstGeom prst="rect">
            <a:avLst/>
          </a:prstGeom>
          <a:blipFill dpi="0" rotWithShape="1">
            <a:blip r:embed="rId3" cstate="screen">
              <a:extLst>
                <a:ext uri="{28A0092B-C50C-407E-A947-70E740481C1C}">
                  <a14:useLocalDpi xmlns:a14="http://schemas.microsoft.com/office/drawing/2010/main" val="0"/>
                </a:ext>
              </a:extLst>
            </a:blip>
            <a:srcRect/>
            <a:stretch>
              <a:fillRect/>
            </a:stretch>
          </a:blipFill>
        </p:spPr>
        <p:txBody>
          <a:bodyPr/>
          <a:lstStyle>
            <a:lvl1pPr>
              <a:defRPr>
                <a:noFill/>
              </a:defRPr>
            </a:lvl1pPr>
          </a:lstStyle>
          <a:p>
            <a:pPr lvl="0"/>
            <a:r>
              <a:rPr lang="en-US"/>
              <a:t> </a:t>
            </a:r>
            <a:endParaRPr lang="sv-FI"/>
          </a:p>
        </p:txBody>
      </p:sp>
    </p:spTree>
    <p:extLst>
      <p:ext uri="{BB962C8B-B14F-4D97-AF65-F5344CB8AC3E}">
        <p14:creationId xmlns:p14="http://schemas.microsoft.com/office/powerpoint/2010/main" val="33584815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OYER BLUE + HEADLINE">
    <p:spTree>
      <p:nvGrpSpPr>
        <p:cNvPr id="1" name=""/>
        <p:cNvGrpSpPr/>
        <p:nvPr/>
      </p:nvGrpSpPr>
      <p:grpSpPr>
        <a:xfrm>
          <a:off x="0" y="0"/>
          <a:ext cx="0" cy="0"/>
          <a:chOff x="0" y="0"/>
          <a:chExt cx="0" cy="0"/>
        </a:xfrm>
      </p:grpSpPr>
      <p:pic>
        <p:nvPicPr>
          <p:cNvPr id="4" name="Picture 3" descr="A group of people in a room&#10;&#10;Description automatically generated">
            <a:extLst>
              <a:ext uri="{FF2B5EF4-FFF2-40B4-BE49-F238E27FC236}">
                <a16:creationId xmlns:a16="http://schemas.microsoft.com/office/drawing/2014/main" id="{DB3369C0-5893-55A2-B972-1637644DBBA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5" name="Title 8">
            <a:extLst>
              <a:ext uri="{FF2B5EF4-FFF2-40B4-BE49-F238E27FC236}">
                <a16:creationId xmlns:a16="http://schemas.microsoft.com/office/drawing/2014/main" id="{84D4CDD0-82E6-4B60-960C-B91C3DBD0B28}"/>
              </a:ext>
            </a:extLst>
          </p:cNvPr>
          <p:cNvSpPr>
            <a:spLocks noGrp="1"/>
          </p:cNvSpPr>
          <p:nvPr>
            <p:ph type="title" hasCustomPrompt="1"/>
          </p:nvPr>
        </p:nvSpPr>
        <p:spPr>
          <a:xfrm>
            <a:off x="1053262" y="3096536"/>
            <a:ext cx="10085475" cy="664928"/>
          </a:xfrm>
          <a:prstGeom prst="rect">
            <a:avLst/>
          </a:prstGeom>
        </p:spPr>
        <p:txBody>
          <a:bodyPr/>
          <a:lstStyle>
            <a:lvl1pPr algn="ctr">
              <a:defRPr sz="3600" b="1" cap="all" baseline="0">
                <a:solidFill>
                  <a:schemeClr val="bg1"/>
                </a:solidFill>
              </a:defRPr>
            </a:lvl1pPr>
          </a:lstStyle>
          <a:p>
            <a:r>
              <a:rPr lang="en-US"/>
              <a:t>HEADLINE</a:t>
            </a:r>
            <a:endParaRPr lang="sv-FI"/>
          </a:p>
        </p:txBody>
      </p:sp>
      <p:sp>
        <p:nvSpPr>
          <p:cNvPr id="2" name="Text Placeholder 5">
            <a:extLst>
              <a:ext uri="{FF2B5EF4-FFF2-40B4-BE49-F238E27FC236}">
                <a16:creationId xmlns:a16="http://schemas.microsoft.com/office/drawing/2014/main" id="{970ED760-F0E0-4D45-E6D5-1B2B0E8FB992}"/>
              </a:ext>
            </a:extLst>
          </p:cNvPr>
          <p:cNvSpPr>
            <a:spLocks noGrp="1"/>
          </p:cNvSpPr>
          <p:nvPr>
            <p:ph type="body" sz="quarter" idx="11" hasCustomPrompt="1"/>
          </p:nvPr>
        </p:nvSpPr>
        <p:spPr>
          <a:xfrm>
            <a:off x="11228541" y="0"/>
            <a:ext cx="963460" cy="963460"/>
          </a:xfrm>
          <a:prstGeom prst="rect">
            <a:avLst/>
          </a:prstGeom>
          <a:blipFill dpi="0" rotWithShape="1">
            <a:blip r:embed="rId3" cstate="screen">
              <a:extLst>
                <a:ext uri="{28A0092B-C50C-407E-A947-70E740481C1C}">
                  <a14:useLocalDpi xmlns:a14="http://schemas.microsoft.com/office/drawing/2010/main" val="0"/>
                </a:ext>
              </a:extLst>
            </a:blip>
            <a:srcRect/>
            <a:stretch>
              <a:fillRect/>
            </a:stretch>
          </a:blipFill>
        </p:spPr>
        <p:txBody>
          <a:bodyPr/>
          <a:lstStyle>
            <a:lvl1pPr>
              <a:defRPr>
                <a:noFill/>
              </a:defRPr>
            </a:lvl1pPr>
          </a:lstStyle>
          <a:p>
            <a:pPr lvl="0"/>
            <a:r>
              <a:rPr lang="en-US"/>
              <a:t> </a:t>
            </a:r>
            <a:endParaRPr lang="sv-FI"/>
          </a:p>
        </p:txBody>
      </p:sp>
    </p:spTree>
    <p:extLst>
      <p:ext uri="{BB962C8B-B14F-4D97-AF65-F5344CB8AC3E}">
        <p14:creationId xmlns:p14="http://schemas.microsoft.com/office/powerpoint/2010/main" val="26544682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REE BACKGROUND + BLACK LOGO">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B3BEB58B-9EB7-9732-9FCE-8CDD20B79081}"/>
              </a:ext>
            </a:extLst>
          </p:cNvPr>
          <p:cNvSpPr>
            <a:spLocks noGrp="1"/>
          </p:cNvSpPr>
          <p:nvPr>
            <p:ph type="pic" sz="quarter" idx="10"/>
          </p:nvPr>
        </p:nvSpPr>
        <p:spPr>
          <a:xfrm>
            <a:off x="0" y="0"/>
            <a:ext cx="12192000" cy="6858000"/>
          </a:xfrm>
          <a:prstGeom prst="rect">
            <a:avLst/>
          </a:prstGeom>
        </p:spPr>
        <p:txBody>
          <a:bodyPr/>
          <a:lstStyle/>
          <a:p>
            <a:endParaRPr lang="sv-FI"/>
          </a:p>
        </p:txBody>
      </p:sp>
      <p:sp>
        <p:nvSpPr>
          <p:cNvPr id="16" name="Text Placeholder 15">
            <a:extLst>
              <a:ext uri="{FF2B5EF4-FFF2-40B4-BE49-F238E27FC236}">
                <a16:creationId xmlns:a16="http://schemas.microsoft.com/office/drawing/2014/main" id="{B3A3B57E-6B6F-63A1-AC5A-0170DBA094FE}"/>
              </a:ext>
            </a:extLst>
          </p:cNvPr>
          <p:cNvSpPr>
            <a:spLocks noGrp="1"/>
          </p:cNvSpPr>
          <p:nvPr>
            <p:ph type="body" sz="quarter" idx="11" hasCustomPrompt="1"/>
          </p:nvPr>
        </p:nvSpPr>
        <p:spPr>
          <a:xfrm>
            <a:off x="11234056" y="0"/>
            <a:ext cx="957943" cy="957943"/>
          </a:xfrm>
          <a:prstGeom prst="rect">
            <a:avLst/>
          </a:prstGeom>
          <a:blipFill dpi="0" rotWithShape="1">
            <a:blip r:embed="rId2" cstate="screen">
              <a:extLst>
                <a:ext uri="{28A0092B-C50C-407E-A947-70E740481C1C}">
                  <a14:useLocalDpi xmlns:a14="http://schemas.microsoft.com/office/drawing/2010/main" val="0"/>
                </a:ext>
              </a:extLst>
            </a:blip>
            <a:srcRect/>
            <a:stretch>
              <a:fillRect/>
            </a:stretch>
          </a:blipFill>
        </p:spPr>
        <p:txBody>
          <a:bodyPr/>
          <a:lstStyle>
            <a:lvl1pPr>
              <a:defRPr>
                <a:noFill/>
              </a:defRPr>
            </a:lvl1pPr>
          </a:lstStyle>
          <a:p>
            <a:pPr lvl="0"/>
            <a:r>
              <a:rPr lang="en-US"/>
              <a:t> </a:t>
            </a:r>
            <a:endParaRPr lang="sv-FI"/>
          </a:p>
        </p:txBody>
      </p:sp>
      <p:sp>
        <p:nvSpPr>
          <p:cNvPr id="3" name="Text Placeholder 3">
            <a:extLst>
              <a:ext uri="{FF2B5EF4-FFF2-40B4-BE49-F238E27FC236}">
                <a16:creationId xmlns:a16="http://schemas.microsoft.com/office/drawing/2014/main" id="{F6AE8268-3A1F-A828-DDFD-34182EFF4228}"/>
              </a:ext>
            </a:extLst>
          </p:cNvPr>
          <p:cNvSpPr>
            <a:spLocks noGrp="1"/>
          </p:cNvSpPr>
          <p:nvPr>
            <p:ph type="body" sz="quarter" idx="13" hasCustomPrompt="1"/>
          </p:nvPr>
        </p:nvSpPr>
        <p:spPr>
          <a:xfrm>
            <a:off x="9102090" y="963460"/>
            <a:ext cx="3089910" cy="1496275"/>
          </a:xfrm>
          <a:prstGeom prst="rect">
            <a:avLst/>
          </a:prstGeom>
        </p:spPr>
        <p:txBody>
          <a:bodyPr/>
          <a:lstStyle>
            <a:lvl1pPr marL="0" indent="0" algn="ctr">
              <a:buNone/>
              <a:defRPr sz="1600"/>
            </a:lvl1pPr>
          </a:lstStyle>
          <a:p>
            <a:pPr lvl="0"/>
            <a:r>
              <a:rPr lang="sv-SE"/>
              <a:t>USE THIS SLIDE FOR LIGHT-COLORED PHOTOS. THE BLACK LOGO WILL FLOAT ON TOP OF BACKGROUND PHOTO</a:t>
            </a:r>
            <a:endParaRPr lang="sv-FI"/>
          </a:p>
        </p:txBody>
      </p:sp>
      <p:sp>
        <p:nvSpPr>
          <p:cNvPr id="4" name="Text Placeholder 3">
            <a:extLst>
              <a:ext uri="{FF2B5EF4-FFF2-40B4-BE49-F238E27FC236}">
                <a16:creationId xmlns:a16="http://schemas.microsoft.com/office/drawing/2014/main" id="{A3DD4B8E-3A34-0889-0D22-68FB2D54A840}"/>
              </a:ext>
            </a:extLst>
          </p:cNvPr>
          <p:cNvSpPr>
            <a:spLocks noGrp="1"/>
          </p:cNvSpPr>
          <p:nvPr>
            <p:ph type="body" sz="quarter" idx="12" hasCustomPrompt="1"/>
          </p:nvPr>
        </p:nvSpPr>
        <p:spPr>
          <a:xfrm>
            <a:off x="3427857" y="963460"/>
            <a:ext cx="5336286" cy="1496275"/>
          </a:xfrm>
          <a:prstGeom prst="rect">
            <a:avLst/>
          </a:prstGeom>
        </p:spPr>
        <p:txBody>
          <a:bodyPr/>
          <a:lstStyle>
            <a:lvl1pPr marL="0" indent="0" algn="ctr">
              <a:buNone/>
              <a:defRPr sz="1600"/>
            </a:lvl1pPr>
          </a:lstStyle>
          <a:p>
            <a:pPr lvl="0"/>
            <a:r>
              <a:rPr lang="sv-SE"/>
              <a:t>INSERT ANY BACKGROUND PICTURE BY DOUBLE CLICKING THE ICON BELOW. A SELECTION OF HANKEN BACKGROUND PHOTOS CAN BE FOUND HERE:</a:t>
            </a:r>
          </a:p>
          <a:p>
            <a:pPr lvl="0"/>
            <a:r>
              <a:rPr lang="en-US">
                <a:hlinkClick r:id="rId3"/>
              </a:rPr>
              <a:t>PowerPoint | Flickr</a:t>
            </a:r>
            <a:endParaRPr lang="sv-FI"/>
          </a:p>
        </p:txBody>
      </p:sp>
    </p:spTree>
    <p:extLst>
      <p:ext uri="{BB962C8B-B14F-4D97-AF65-F5344CB8AC3E}">
        <p14:creationId xmlns:p14="http://schemas.microsoft.com/office/powerpoint/2010/main" val="22614920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REE BACKGROUND + WHITE LOGO">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B3BEB58B-9EB7-9732-9FCE-8CDD20B79081}"/>
              </a:ext>
            </a:extLst>
          </p:cNvPr>
          <p:cNvSpPr>
            <a:spLocks noGrp="1"/>
          </p:cNvSpPr>
          <p:nvPr>
            <p:ph type="pic" sz="quarter" idx="10"/>
          </p:nvPr>
        </p:nvSpPr>
        <p:spPr>
          <a:xfrm>
            <a:off x="0" y="0"/>
            <a:ext cx="12192000" cy="6858000"/>
          </a:xfrm>
          <a:prstGeom prst="rect">
            <a:avLst/>
          </a:prstGeom>
        </p:spPr>
        <p:txBody>
          <a:bodyPr/>
          <a:lstStyle/>
          <a:p>
            <a:endParaRPr lang="sv-FI"/>
          </a:p>
        </p:txBody>
      </p:sp>
      <p:sp>
        <p:nvSpPr>
          <p:cNvPr id="2" name="Text Placeholder 5">
            <a:extLst>
              <a:ext uri="{FF2B5EF4-FFF2-40B4-BE49-F238E27FC236}">
                <a16:creationId xmlns:a16="http://schemas.microsoft.com/office/drawing/2014/main" id="{CA57BE68-A770-427B-59E6-35307FFE954A}"/>
              </a:ext>
            </a:extLst>
          </p:cNvPr>
          <p:cNvSpPr>
            <a:spLocks noGrp="1"/>
          </p:cNvSpPr>
          <p:nvPr>
            <p:ph type="body" sz="quarter" idx="11" hasCustomPrompt="1"/>
          </p:nvPr>
        </p:nvSpPr>
        <p:spPr>
          <a:xfrm>
            <a:off x="11228541" y="0"/>
            <a:ext cx="963460" cy="963460"/>
          </a:xfrm>
          <a:prstGeom prst="rect">
            <a:avLst/>
          </a:prstGeom>
          <a:blipFill dpi="0" rotWithShape="1">
            <a:blip r:embed="rId2" cstate="screen">
              <a:extLst>
                <a:ext uri="{28A0092B-C50C-407E-A947-70E740481C1C}">
                  <a14:useLocalDpi xmlns:a14="http://schemas.microsoft.com/office/drawing/2010/main" val="0"/>
                </a:ext>
              </a:extLst>
            </a:blip>
            <a:srcRect/>
            <a:stretch>
              <a:fillRect/>
            </a:stretch>
          </a:blipFill>
        </p:spPr>
        <p:txBody>
          <a:bodyPr/>
          <a:lstStyle>
            <a:lvl1pPr>
              <a:defRPr>
                <a:noFill/>
              </a:defRPr>
            </a:lvl1pPr>
          </a:lstStyle>
          <a:p>
            <a:pPr lvl="0"/>
            <a:r>
              <a:rPr lang="en-US"/>
              <a:t> </a:t>
            </a:r>
            <a:endParaRPr lang="sv-FI"/>
          </a:p>
        </p:txBody>
      </p:sp>
      <p:sp>
        <p:nvSpPr>
          <p:cNvPr id="4" name="Text Placeholder 3">
            <a:extLst>
              <a:ext uri="{FF2B5EF4-FFF2-40B4-BE49-F238E27FC236}">
                <a16:creationId xmlns:a16="http://schemas.microsoft.com/office/drawing/2014/main" id="{AEB5FD18-501F-0F17-6524-1EB7CE7CD9C7}"/>
              </a:ext>
            </a:extLst>
          </p:cNvPr>
          <p:cNvSpPr>
            <a:spLocks noGrp="1"/>
          </p:cNvSpPr>
          <p:nvPr>
            <p:ph type="body" sz="quarter" idx="12" hasCustomPrompt="1"/>
          </p:nvPr>
        </p:nvSpPr>
        <p:spPr>
          <a:xfrm>
            <a:off x="3427857" y="963460"/>
            <a:ext cx="5336286" cy="1496275"/>
          </a:xfrm>
          <a:prstGeom prst="rect">
            <a:avLst/>
          </a:prstGeom>
        </p:spPr>
        <p:txBody>
          <a:bodyPr/>
          <a:lstStyle>
            <a:lvl1pPr marL="0" indent="0" algn="ctr">
              <a:buNone/>
              <a:defRPr sz="1600"/>
            </a:lvl1pPr>
          </a:lstStyle>
          <a:p>
            <a:pPr lvl="0"/>
            <a:r>
              <a:rPr lang="sv-SE"/>
              <a:t>INSERT ANY BACKGROUND PICTURE BY DOUBLE CLICKING THE ICON BELOW. A SELECTION OF HANKEN BACKGROUND PHOTOS CAN BE FOUND HERE:</a:t>
            </a:r>
          </a:p>
          <a:p>
            <a:pPr lvl="0"/>
            <a:r>
              <a:rPr lang="en-US">
                <a:hlinkClick r:id="rId3"/>
              </a:rPr>
              <a:t>PowerPoint | Flickr</a:t>
            </a:r>
            <a:endParaRPr lang="sv-FI"/>
          </a:p>
        </p:txBody>
      </p:sp>
      <p:sp>
        <p:nvSpPr>
          <p:cNvPr id="5" name="Text Placeholder 3">
            <a:extLst>
              <a:ext uri="{FF2B5EF4-FFF2-40B4-BE49-F238E27FC236}">
                <a16:creationId xmlns:a16="http://schemas.microsoft.com/office/drawing/2014/main" id="{D4D9EDA8-ECB5-B324-30DD-08FAADF6D99D}"/>
              </a:ext>
            </a:extLst>
          </p:cNvPr>
          <p:cNvSpPr>
            <a:spLocks noGrp="1"/>
          </p:cNvSpPr>
          <p:nvPr>
            <p:ph type="body" sz="quarter" idx="13" hasCustomPrompt="1"/>
          </p:nvPr>
        </p:nvSpPr>
        <p:spPr>
          <a:xfrm>
            <a:off x="9102090" y="963460"/>
            <a:ext cx="3089910" cy="1496275"/>
          </a:xfrm>
          <a:prstGeom prst="rect">
            <a:avLst/>
          </a:prstGeom>
        </p:spPr>
        <p:txBody>
          <a:bodyPr/>
          <a:lstStyle>
            <a:lvl1pPr marL="0" indent="0" algn="ctr">
              <a:buNone/>
              <a:defRPr sz="1600"/>
            </a:lvl1pPr>
          </a:lstStyle>
          <a:p>
            <a:pPr lvl="0"/>
            <a:r>
              <a:rPr lang="sv-SE"/>
              <a:t>USE THIS SLIDE FOR DARKER PHOTOS. THE WHITE LOGO WILL FLOAT ON TOP OF BACKGROUND PHOTO</a:t>
            </a:r>
            <a:endParaRPr lang="sv-FI"/>
          </a:p>
        </p:txBody>
      </p:sp>
    </p:spTree>
    <p:extLst>
      <p:ext uri="{BB962C8B-B14F-4D97-AF65-F5344CB8AC3E}">
        <p14:creationId xmlns:p14="http://schemas.microsoft.com/office/powerpoint/2010/main" val="38182257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image" Target="../media/image14.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theme" Target="../theme/theme2.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image" Target="../media/image14.png"/><Relationship Id="rId5" Type="http://schemas.openxmlformats.org/officeDocument/2006/relationships/theme" Target="../theme/theme3.xml"/><Relationship Id="rId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0154928"/>
      </p:ext>
    </p:extLst>
  </p:cSld>
  <p:clrMap bg1="lt1" tx1="dk1" bg2="lt2" tx2="dk2" accent1="accent1" accent2="accent2" accent3="accent3" accent4="accent4" accent5="accent5" accent6="accent6" hlink="hlink" folHlink="folHlink"/>
  <p:sldLayoutIdLst>
    <p:sldLayoutId id="2147483661" r:id="rId1"/>
    <p:sldLayoutId id="2147483710" r:id="rId2"/>
    <p:sldLayoutId id="2147483711" r:id="rId3"/>
    <p:sldLayoutId id="2147483664" r:id="rId4"/>
    <p:sldLayoutId id="2147483712" r:id="rId5"/>
    <p:sldLayoutId id="2147483666" r:id="rId6"/>
    <p:sldLayoutId id="2147483713" r:id="rId7"/>
    <p:sldLayoutId id="2147483650" r:id="rId8"/>
    <p:sldLayoutId id="2147483700" r:id="rId9"/>
    <p:sldLayoutId id="2147483692" r:id="rId10"/>
    <p:sldLayoutId id="2147483703" r:id="rId11"/>
    <p:sldLayoutId id="2147483667" r:id="rId12"/>
    <p:sldLayoutId id="2147483709" r:id="rId13"/>
    <p:sldLayoutId id="214748371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A black background with a black square&#10;&#10;Description automatically generated with medium confidence">
            <a:extLst>
              <a:ext uri="{FF2B5EF4-FFF2-40B4-BE49-F238E27FC236}">
                <a16:creationId xmlns:a16="http://schemas.microsoft.com/office/drawing/2014/main" id="{1BE80AED-A296-CD9E-2B10-745565F2659A}"/>
              </a:ext>
            </a:extLst>
          </p:cNvPr>
          <p:cNvPicPr/>
          <p:nvPr userDrawn="1"/>
        </p:nvPicPr>
        <p:blipFill>
          <a:blip r:embed="rId18" cstate="screen">
            <a:extLst>
              <a:ext uri="{28A0092B-C50C-407E-A947-70E740481C1C}">
                <a14:useLocalDpi xmlns:a14="http://schemas.microsoft.com/office/drawing/2010/main" val="0"/>
              </a:ext>
            </a:extLst>
          </a:blip>
          <a:stretch>
            <a:fillRect/>
          </a:stretch>
        </p:blipFill>
        <p:spPr>
          <a:xfrm>
            <a:off x="11228540" y="0"/>
            <a:ext cx="963460" cy="963460"/>
          </a:xfrm>
          <a:prstGeom prst="rect">
            <a:avLst/>
          </a:prstGeom>
        </p:spPr>
      </p:pic>
    </p:spTree>
    <p:extLst>
      <p:ext uri="{BB962C8B-B14F-4D97-AF65-F5344CB8AC3E}">
        <p14:creationId xmlns:p14="http://schemas.microsoft.com/office/powerpoint/2010/main" val="2775477654"/>
      </p:ext>
    </p:extLst>
  </p:cSld>
  <p:clrMap bg1="lt1" tx1="dk1" bg2="lt2" tx2="dk2" accent1="accent1" accent2="accent2" accent3="accent3" accent4="accent4" accent5="accent5" accent6="accent6" hlink="hlink" folHlink="folHlink"/>
  <p:sldLayoutIdLst>
    <p:sldLayoutId id="2147483674" r:id="rId1"/>
    <p:sldLayoutId id="2147483725" r:id="rId2"/>
    <p:sldLayoutId id="2147483720" r:id="rId3"/>
    <p:sldLayoutId id="2147483726" r:id="rId4"/>
    <p:sldLayoutId id="2147483675" r:id="rId5"/>
    <p:sldLayoutId id="2147483721" r:id="rId6"/>
    <p:sldLayoutId id="2147483691" r:id="rId7"/>
    <p:sldLayoutId id="2147483722" r:id="rId8"/>
    <p:sldLayoutId id="2147483717" r:id="rId9"/>
    <p:sldLayoutId id="2147483718" r:id="rId10"/>
    <p:sldLayoutId id="2147483676" r:id="rId11"/>
    <p:sldLayoutId id="2147483723" r:id="rId12"/>
    <p:sldLayoutId id="2147483677" r:id="rId13"/>
    <p:sldLayoutId id="2147483724" r:id="rId14"/>
    <p:sldLayoutId id="2147483727" r:id="rId15"/>
    <p:sldLayoutId id="2147483728"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A black background with a black square&#10;&#10;Description automatically generated with medium confidence">
            <a:extLst>
              <a:ext uri="{FF2B5EF4-FFF2-40B4-BE49-F238E27FC236}">
                <a16:creationId xmlns:a16="http://schemas.microsoft.com/office/drawing/2014/main" id="{213C105E-655D-7A9F-BED7-3B031F7F9798}"/>
              </a:ext>
            </a:extLst>
          </p:cNvPr>
          <p:cNvPicPr/>
          <p:nvPr userDrawn="1"/>
        </p:nvPicPr>
        <p:blipFill>
          <a:blip r:embed="rId6" cstate="screen">
            <a:extLst>
              <a:ext uri="{28A0092B-C50C-407E-A947-70E740481C1C}">
                <a14:useLocalDpi xmlns:a14="http://schemas.microsoft.com/office/drawing/2010/main" val="0"/>
              </a:ext>
            </a:extLst>
          </a:blip>
          <a:stretch>
            <a:fillRect/>
          </a:stretch>
        </p:blipFill>
        <p:spPr>
          <a:xfrm>
            <a:off x="11228540" y="0"/>
            <a:ext cx="963460" cy="963460"/>
          </a:xfrm>
          <a:prstGeom prst="rect">
            <a:avLst/>
          </a:prstGeom>
        </p:spPr>
      </p:pic>
    </p:spTree>
    <p:extLst>
      <p:ext uri="{BB962C8B-B14F-4D97-AF65-F5344CB8AC3E}">
        <p14:creationId xmlns:p14="http://schemas.microsoft.com/office/powerpoint/2010/main" val="488801582"/>
      </p:ext>
    </p:extLst>
  </p:cSld>
  <p:clrMap bg1="lt1" tx1="dk1" bg2="lt2" tx2="dk2" accent1="accent1" accent2="accent2" accent3="accent3" accent4="accent4" accent5="accent5" accent6="accent6" hlink="hlink" folHlink="folHlink"/>
  <p:sldLayoutIdLst>
    <p:sldLayoutId id="2147483719" r:id="rId1"/>
    <p:sldLayoutId id="2147483702" r:id="rId2"/>
    <p:sldLayoutId id="2147483715" r:id="rId3"/>
    <p:sldLayoutId id="2147483716"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6.xml"/><Relationship Id="rId5" Type="http://schemas.openxmlformats.org/officeDocument/2006/relationships/image" Target="../media/image37.png"/><Relationship Id="rId4" Type="http://schemas.openxmlformats.org/officeDocument/2006/relationships/image" Target="../media/image36.jpeg"/></Relationships>
</file>

<file path=ppt/slides/_rels/slide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6.xml"/><Relationship Id="rId4" Type="http://schemas.openxmlformats.org/officeDocument/2006/relationships/image" Target="../media/image40.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video" Target="https://www.youtube.com/embed/rynjrX8bIok?feature=oembed" TargetMode="External"/><Relationship Id="rId1" Type="http://schemas.openxmlformats.org/officeDocument/2006/relationships/video" Target="https://www.youtube.com/embed/aFF6Oduqj28?feature=oembed" TargetMode="External"/><Relationship Id="rId5" Type="http://schemas.openxmlformats.org/officeDocument/2006/relationships/image" Target="../media/image42.jpeg"/><Relationship Id="rId4" Type="http://schemas.openxmlformats.org/officeDocument/2006/relationships/image" Target="../media/image41.jpeg"/></Relationships>
</file>

<file path=ppt/slides/_rels/slide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hyperlink" Target="https://www.hanken.fi/sv/studerande/internationella-mojligheter/studier-och-praktik-utomlands/utbytesstudier-0" TargetMode="Externa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16.xml"/><Relationship Id="rId4" Type="http://schemas.openxmlformats.org/officeDocument/2006/relationships/image" Target="../media/image50.jpeg"/></Relationships>
</file>

<file path=ppt/slides/_rels/slide12.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hyperlink" Target="https://shs.fi/studentkaren/karverksamhet/kommitter/" TargetMode="External"/><Relationship Id="rId7" Type="http://schemas.openxmlformats.org/officeDocument/2006/relationships/image" Target="../media/image53.png"/><Relationship Id="rId2" Type="http://schemas.openxmlformats.org/officeDocument/2006/relationships/image" Target="../media/image51.jpeg"/><Relationship Id="rId1" Type="http://schemas.openxmlformats.org/officeDocument/2006/relationships/slideLayout" Target="../slideLayouts/slideLayout29.xml"/><Relationship Id="rId6" Type="http://schemas.openxmlformats.org/officeDocument/2006/relationships/image" Target="../media/image52.png"/><Relationship Id="rId5" Type="http://schemas.openxmlformats.org/officeDocument/2006/relationships/hyperlink" Target="https://shs.fi/studentkaren/karverksamhet/kommitter/gulnabbskommitten/" TargetMode="External"/><Relationship Id="rId4" Type="http://schemas.openxmlformats.org/officeDocument/2006/relationships/hyperlink" Target="https://shs.fi/studentkaren/karverksamhet/klubbar/"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xml"/><Relationship Id="rId1" Type="http://schemas.openxmlformats.org/officeDocument/2006/relationships/slideLayout" Target="../slideLayouts/slideLayout29.xml"/><Relationship Id="rId6" Type="http://schemas.openxmlformats.org/officeDocument/2006/relationships/image" Target="../media/image56.png"/><Relationship Id="rId5" Type="http://schemas.openxmlformats.org/officeDocument/2006/relationships/image" Target="../media/image54.png"/><Relationship Id="rId4" Type="http://schemas.openxmlformats.org/officeDocument/2006/relationships/image" Target="../media/image53.png"/></Relationships>
</file>

<file path=ppt/slides/_rels/slide1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hyperlink" Target="https://www.hanken.fi/sv/node/56601" TargetMode="Externa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2" Type="http://schemas.openxmlformats.org/officeDocument/2006/relationships/hyperlink" Target="https://yliopistovalinnat.fi/sv/urvalsprov/urvalsprov-f" TargetMode="Externa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openxmlformats.org/officeDocument/2006/relationships/hyperlink" Target="https://www.hanken.fi/sv/node/472443" TargetMode="External"/><Relationship Id="rId2" Type="http://schemas.openxmlformats.org/officeDocument/2006/relationships/image" Target="../media/image59.jpeg"/><Relationship Id="rId1" Type="http://schemas.openxmlformats.org/officeDocument/2006/relationships/slideLayout" Target="../slideLayouts/slideLayout29.xml"/><Relationship Id="rId4" Type="http://schemas.openxmlformats.org/officeDocument/2006/relationships/image" Target="../media/image60.png"/></Relationships>
</file>

<file path=ppt/slides/_rels/slide1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eg"/><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hyperlink" Target="mailto:admissions@hanken.fi" TargetMode="External"/><Relationship Id="rId2" Type="http://schemas.openxmlformats.org/officeDocument/2006/relationships/hyperlink" Target="https://www.hanken.fi/sv/sok-till-hanken/utbildningar/kandidatutbildningar" TargetMode="External"/><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78100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675831A-3568-BCF4-8C71-8A3A722FA8C0}"/>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405584" y="2601851"/>
            <a:ext cx="6438899" cy="4292599"/>
          </a:xfrm>
          <a:prstGeom prst="rect">
            <a:avLst/>
          </a:prstGeom>
        </p:spPr>
      </p:pic>
      <p:sp>
        <p:nvSpPr>
          <p:cNvPr id="2" name="Text Placeholder 1">
            <a:extLst>
              <a:ext uri="{FF2B5EF4-FFF2-40B4-BE49-F238E27FC236}">
                <a16:creationId xmlns:a16="http://schemas.microsoft.com/office/drawing/2014/main" id="{8648F930-2B78-298F-9A04-9EBF5CF240C6}"/>
              </a:ext>
            </a:extLst>
          </p:cNvPr>
          <p:cNvSpPr>
            <a:spLocks noGrp="1"/>
          </p:cNvSpPr>
          <p:nvPr>
            <p:ph type="body" sz="quarter" idx="11"/>
          </p:nvPr>
        </p:nvSpPr>
        <p:spPr/>
        <p:txBody>
          <a:bodyPr/>
          <a:lstStyle/>
          <a:p>
            <a:endParaRPr lang="sv-FI"/>
          </a:p>
        </p:txBody>
      </p:sp>
      <p:sp>
        <p:nvSpPr>
          <p:cNvPr id="3" name="Title 2">
            <a:extLst>
              <a:ext uri="{FF2B5EF4-FFF2-40B4-BE49-F238E27FC236}">
                <a16:creationId xmlns:a16="http://schemas.microsoft.com/office/drawing/2014/main" id="{138D236F-8882-57C3-31D2-D323BEAF7801}"/>
              </a:ext>
            </a:extLst>
          </p:cNvPr>
          <p:cNvSpPr>
            <a:spLocks noGrp="1"/>
          </p:cNvSpPr>
          <p:nvPr>
            <p:ph type="title"/>
          </p:nvPr>
        </p:nvSpPr>
        <p:spPr>
          <a:xfrm>
            <a:off x="1154023" y="1795689"/>
            <a:ext cx="10085475" cy="919670"/>
          </a:xfrm>
        </p:spPr>
        <p:txBody>
          <a:bodyPr/>
          <a:lstStyle/>
          <a:p>
            <a:r>
              <a:rPr lang="sv-FI"/>
              <a:t>Det svenskspråkiga kandidatprogrammet vid Hanken	</a:t>
            </a:r>
          </a:p>
        </p:txBody>
      </p:sp>
      <p:sp>
        <p:nvSpPr>
          <p:cNvPr id="4" name="Subtitle 3">
            <a:extLst>
              <a:ext uri="{FF2B5EF4-FFF2-40B4-BE49-F238E27FC236}">
                <a16:creationId xmlns:a16="http://schemas.microsoft.com/office/drawing/2014/main" id="{F19E57A8-844D-4883-CFF8-8112141BF50F}"/>
              </a:ext>
            </a:extLst>
          </p:cNvPr>
          <p:cNvSpPr>
            <a:spLocks noGrp="1"/>
          </p:cNvSpPr>
          <p:nvPr>
            <p:ph type="subTitle" idx="1"/>
          </p:nvPr>
        </p:nvSpPr>
        <p:spPr>
          <a:xfrm>
            <a:off x="1154024" y="2782653"/>
            <a:ext cx="10085475" cy="1043458"/>
          </a:xfrm>
        </p:spPr>
        <p:txBody>
          <a:bodyPr/>
          <a:lstStyle/>
          <a:p>
            <a:endParaRPr lang="sv-FI"/>
          </a:p>
        </p:txBody>
      </p:sp>
      <p:pic>
        <p:nvPicPr>
          <p:cNvPr id="8" name="Picture 7">
            <a:extLst>
              <a:ext uri="{FF2B5EF4-FFF2-40B4-BE49-F238E27FC236}">
                <a16:creationId xmlns:a16="http://schemas.microsoft.com/office/drawing/2014/main" id="{4CEA53EF-AF86-AE09-0676-AF36200A6B4B}"/>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3279390" y="2472870"/>
            <a:ext cx="6531429" cy="4354286"/>
          </a:xfrm>
          <a:prstGeom prst="rect">
            <a:avLst/>
          </a:prstGeom>
        </p:spPr>
      </p:pic>
      <p:pic>
        <p:nvPicPr>
          <p:cNvPr id="10" name="Picture 9">
            <a:extLst>
              <a:ext uri="{FF2B5EF4-FFF2-40B4-BE49-F238E27FC236}">
                <a16:creationId xmlns:a16="http://schemas.microsoft.com/office/drawing/2014/main" id="{DCD118B0-B9D2-E1AE-B43F-1954373A4AA7}"/>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6095999" y="3443680"/>
            <a:ext cx="5176156" cy="3450770"/>
          </a:xfrm>
          <a:prstGeom prst="rect">
            <a:avLst/>
          </a:prstGeom>
        </p:spPr>
      </p:pic>
      <p:pic>
        <p:nvPicPr>
          <p:cNvPr id="14" name="Picture 13">
            <a:extLst>
              <a:ext uri="{FF2B5EF4-FFF2-40B4-BE49-F238E27FC236}">
                <a16:creationId xmlns:a16="http://schemas.microsoft.com/office/drawing/2014/main" id="{13CD9460-0C87-2291-65FE-E70B84010F6D}"/>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1156605" y="3197107"/>
            <a:ext cx="5491843" cy="3661229"/>
          </a:xfrm>
          <a:prstGeom prst="rect">
            <a:avLst/>
          </a:prstGeom>
        </p:spPr>
      </p:pic>
      <p:pic>
        <p:nvPicPr>
          <p:cNvPr id="16" name="Picture 15">
            <a:extLst>
              <a:ext uri="{FF2B5EF4-FFF2-40B4-BE49-F238E27FC236}">
                <a16:creationId xmlns:a16="http://schemas.microsoft.com/office/drawing/2014/main" id="{2784352C-A420-2B24-E7DA-EFD57B3A0AC1}"/>
              </a:ext>
            </a:extLst>
          </p:cNvPr>
          <p:cNvPicPr>
            <a:picLocks noChangeAspect="1"/>
          </p:cNvPicPr>
          <p:nvPr/>
        </p:nvPicPr>
        <p:blipFill>
          <a:blip r:embed="rId7" cstate="screen">
            <a:extLst>
              <a:ext uri="{28A0092B-C50C-407E-A947-70E740481C1C}">
                <a14:useLocalDpi xmlns:a14="http://schemas.microsoft.com/office/drawing/2010/main" val="0"/>
              </a:ext>
            </a:extLst>
          </a:blip>
          <a:srcRect/>
          <a:stretch>
            <a:fillRect/>
          </a:stretch>
        </p:blipFill>
        <p:spPr>
          <a:xfrm>
            <a:off x="7026728" y="2881085"/>
            <a:ext cx="6438899" cy="3976915"/>
          </a:xfrm>
          <a:prstGeom prst="rect">
            <a:avLst/>
          </a:prstGeom>
        </p:spPr>
      </p:pic>
    </p:spTree>
    <p:extLst>
      <p:ext uri="{BB962C8B-B14F-4D97-AF65-F5344CB8AC3E}">
        <p14:creationId xmlns:p14="http://schemas.microsoft.com/office/powerpoint/2010/main" val="531750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anken School of Economics">
            <a:extLst>
              <a:ext uri="{FF2B5EF4-FFF2-40B4-BE49-F238E27FC236}">
                <a16:creationId xmlns:a16="http://schemas.microsoft.com/office/drawing/2014/main" id="{BE228C38-465A-1636-44AF-0D0BCAB0A55B}"/>
              </a:ext>
            </a:extLst>
          </p:cNvPr>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10196083" y="0"/>
            <a:ext cx="1995917" cy="2013858"/>
          </a:xfrm>
          <a:prstGeom prst="rect">
            <a:avLst/>
          </a:prstGeom>
          <a:noFill/>
          <a:extLst>
            <a:ext uri="{909E8E84-426E-40DD-AFC4-6F175D3DCCD1}">
              <a14:hiddenFill xmlns:a14="http://schemas.microsoft.com/office/drawing/2010/main">
                <a:solidFill>
                  <a:srgbClr val="FFFFFF"/>
                </a:solidFill>
              </a14:hiddenFill>
            </a:ext>
          </a:extLst>
        </p:spPr>
      </p:pic>
      <p:sp>
        <p:nvSpPr>
          <p:cNvPr id="2" name="Subtitle 1">
            <a:extLst>
              <a:ext uri="{FF2B5EF4-FFF2-40B4-BE49-F238E27FC236}">
                <a16:creationId xmlns:a16="http://schemas.microsoft.com/office/drawing/2014/main" id="{B37B0818-2074-3034-FCB3-74FB1F7798D5}"/>
              </a:ext>
            </a:extLst>
          </p:cNvPr>
          <p:cNvSpPr>
            <a:spLocks noGrp="1"/>
          </p:cNvSpPr>
          <p:nvPr>
            <p:ph type="subTitle" idx="1"/>
          </p:nvPr>
        </p:nvSpPr>
        <p:spPr>
          <a:xfrm>
            <a:off x="1063693" y="1712904"/>
            <a:ext cx="9142821" cy="4454133"/>
          </a:xfrm>
        </p:spPr>
        <p:txBody>
          <a:bodyPr/>
          <a:lstStyle/>
          <a:p>
            <a:pPr marL="342900" indent="-342900">
              <a:buFont typeface="Arial" panose="020B0604020202020204" pitchFamily="34" charset="0"/>
              <a:buChar char="•"/>
            </a:pPr>
            <a:r>
              <a:rPr lang="sv-FI" sz="2000"/>
              <a:t>Svenska handelshögskolan (Hanken </a:t>
            </a:r>
            <a:r>
              <a:rPr lang="sv-FI" sz="2000" err="1"/>
              <a:t>School</a:t>
            </a:r>
            <a:r>
              <a:rPr lang="sv-FI" sz="2000"/>
              <a:t> </a:t>
            </a:r>
            <a:r>
              <a:rPr lang="sv-FI" sz="2000" err="1"/>
              <a:t>of</a:t>
            </a:r>
            <a:r>
              <a:rPr lang="sv-FI" sz="2000"/>
              <a:t> </a:t>
            </a:r>
            <a:r>
              <a:rPr lang="sv-FI" sz="2000" err="1"/>
              <a:t>Economics</a:t>
            </a:r>
            <a:r>
              <a:rPr lang="sv-FI" sz="2000"/>
              <a:t>) grundades 1909, och är den enda fristående handelshögskolan i Finland</a:t>
            </a:r>
          </a:p>
          <a:p>
            <a:pPr marL="342900" indent="-342900">
              <a:buFont typeface="Arial" panose="020B0604020202020204" pitchFamily="34" charset="0"/>
              <a:buChar char="•"/>
            </a:pPr>
            <a:r>
              <a:rPr lang="sv-FI" altLang="sv-FI" sz="2000">
                <a:latin typeface="Aptos" panose="020B0004020202020204" pitchFamily="34" charset="0"/>
              </a:rPr>
              <a:t>Vi fokuserar all utbildning och forskning uteslutande på ekonomi </a:t>
            </a:r>
            <a:endParaRPr lang="sv-FI" sz="2000"/>
          </a:p>
          <a:p>
            <a:pPr marL="342900" indent="-342900">
              <a:buFont typeface="Arial" panose="020B0604020202020204" pitchFamily="34" charset="0"/>
              <a:buChar char="•"/>
            </a:pPr>
            <a:r>
              <a:rPr lang="sv-FI" sz="2000"/>
              <a:t>Vi erbjuder utbildningar på alla nivåer (kandidat, magister, doktor)</a:t>
            </a:r>
          </a:p>
          <a:p>
            <a:pPr marL="342900" indent="-342900">
              <a:buFont typeface="Arial" panose="020B0604020202020204" pitchFamily="34" charset="0"/>
              <a:buChar char="•"/>
            </a:pPr>
            <a:r>
              <a:rPr lang="sv-FI" sz="2000"/>
              <a:t>Två campus: Helsingfors och Vasa</a:t>
            </a:r>
          </a:p>
          <a:p>
            <a:pPr marL="342900" indent="-342900">
              <a:buFont typeface="Arial" panose="020B0604020202020204" pitchFamily="34" charset="0"/>
              <a:buChar char="•"/>
            </a:pPr>
            <a:r>
              <a:rPr lang="sv-FI" sz="2000"/>
              <a:t>Trippelackrediterad</a:t>
            </a:r>
          </a:p>
          <a:p>
            <a:pPr marL="800100" lvl="1" indent="-342900" algn="l">
              <a:buFont typeface="Arial" panose="020B0604020202020204" pitchFamily="34" charset="0"/>
              <a:buChar char="•"/>
            </a:pPr>
            <a:r>
              <a:rPr lang="sv-FI" sz="1800"/>
              <a:t>1% av handelshögskolor globalt!</a:t>
            </a:r>
          </a:p>
          <a:p>
            <a:pPr marL="342900" indent="-342900">
              <a:buFont typeface="Arial" panose="020B0604020202020204" pitchFamily="34" charset="0"/>
              <a:buChar char="•"/>
            </a:pPr>
            <a:r>
              <a:rPr lang="en-GB" sz="2000"/>
              <a:t>Financial Times </a:t>
            </a:r>
            <a:r>
              <a:rPr lang="en-GB" sz="2000" err="1"/>
              <a:t>MiM</a:t>
            </a:r>
            <a:r>
              <a:rPr lang="en-GB" sz="2000"/>
              <a:t> #56 (2026), #3 </a:t>
            </a:r>
            <a:r>
              <a:rPr lang="en-GB" sz="2000" err="1"/>
              <a:t>i</a:t>
            </a:r>
            <a:r>
              <a:rPr lang="en-GB" sz="2000"/>
              <a:t> Norden</a:t>
            </a:r>
          </a:p>
          <a:p>
            <a:endParaRPr lang="en-GB" sz="1600"/>
          </a:p>
          <a:p>
            <a:pPr marL="342900" indent="-342900">
              <a:buFont typeface="Arial" panose="020B0604020202020204" pitchFamily="34" charset="0"/>
              <a:buChar char="•"/>
            </a:pPr>
            <a:endParaRPr lang="sv-FI" sz="1600"/>
          </a:p>
        </p:txBody>
      </p:sp>
      <p:sp>
        <p:nvSpPr>
          <p:cNvPr id="3" name="Title 2">
            <a:extLst>
              <a:ext uri="{FF2B5EF4-FFF2-40B4-BE49-F238E27FC236}">
                <a16:creationId xmlns:a16="http://schemas.microsoft.com/office/drawing/2014/main" id="{FC613D03-133A-D5DB-959F-DEA2BA85B529}"/>
              </a:ext>
            </a:extLst>
          </p:cNvPr>
          <p:cNvSpPr>
            <a:spLocks noGrp="1"/>
          </p:cNvSpPr>
          <p:nvPr>
            <p:ph type="title"/>
          </p:nvPr>
        </p:nvSpPr>
        <p:spPr>
          <a:xfrm>
            <a:off x="838199" y="959209"/>
            <a:ext cx="10085475" cy="711881"/>
          </a:xfrm>
        </p:spPr>
        <p:txBody>
          <a:bodyPr/>
          <a:lstStyle/>
          <a:p>
            <a:r>
              <a:rPr lang="sv-FI"/>
              <a:t>DET HÄR ÄR HANKEN!</a:t>
            </a:r>
          </a:p>
        </p:txBody>
      </p:sp>
      <p:pic>
        <p:nvPicPr>
          <p:cNvPr id="5" name="Picture 4">
            <a:extLst>
              <a:ext uri="{FF2B5EF4-FFF2-40B4-BE49-F238E27FC236}">
                <a16:creationId xmlns:a16="http://schemas.microsoft.com/office/drawing/2014/main" id="{6F32C549-7919-5E67-9019-73F6EE1859DB}"/>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6750451" y="2403867"/>
            <a:ext cx="6681200" cy="4454133"/>
          </a:xfrm>
          <a:prstGeom prst="rect">
            <a:avLst/>
          </a:prstGeom>
        </p:spPr>
      </p:pic>
      <p:pic>
        <p:nvPicPr>
          <p:cNvPr id="6" name="Picture 2" descr="International Networks | Hanken">
            <a:extLst>
              <a:ext uri="{FF2B5EF4-FFF2-40B4-BE49-F238E27FC236}">
                <a16:creationId xmlns:a16="http://schemas.microsoft.com/office/drawing/2014/main" id="{3C5A53EA-B1FF-3DA5-E6F0-7F86B5DBFB81}"/>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a:stretch>
            <a:fillRect/>
          </a:stretch>
        </p:blipFill>
        <p:spPr bwMode="auto">
          <a:xfrm>
            <a:off x="1" y="6167037"/>
            <a:ext cx="3840480" cy="69096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ESDES reaches the Financial Times ranking of the best 100 Masters in  Management 2022 - ESDES Business School">
            <a:extLst>
              <a:ext uri="{FF2B5EF4-FFF2-40B4-BE49-F238E27FC236}">
                <a16:creationId xmlns:a16="http://schemas.microsoft.com/office/drawing/2014/main" id="{CDA1BFF1-7262-F593-507C-20DA9E10CB15}"/>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4519756" y="4934018"/>
            <a:ext cx="3152487" cy="1821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95489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B0A5A62-83DB-BBE4-47D5-AF279CE4116C}"/>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5540823" y="2710543"/>
            <a:ext cx="6221185" cy="4147457"/>
          </a:xfrm>
          <a:prstGeom prst="rect">
            <a:avLst/>
          </a:prstGeom>
        </p:spPr>
      </p:pic>
      <p:sp>
        <p:nvSpPr>
          <p:cNvPr id="3" name="Title 2">
            <a:extLst>
              <a:ext uri="{FF2B5EF4-FFF2-40B4-BE49-F238E27FC236}">
                <a16:creationId xmlns:a16="http://schemas.microsoft.com/office/drawing/2014/main" id="{CE556111-7C0C-FF7B-779B-B7A4490CB102}"/>
              </a:ext>
            </a:extLst>
          </p:cNvPr>
          <p:cNvSpPr>
            <a:spLocks noGrp="1"/>
          </p:cNvSpPr>
          <p:nvPr>
            <p:ph type="title"/>
          </p:nvPr>
        </p:nvSpPr>
        <p:spPr>
          <a:xfrm>
            <a:off x="911000" y="786437"/>
            <a:ext cx="8049770" cy="711881"/>
          </a:xfrm>
        </p:spPr>
        <p:txBody>
          <a:bodyPr/>
          <a:lstStyle/>
          <a:p>
            <a:r>
              <a:rPr lang="sv-FI" noProof="0"/>
              <a:t>Studiernas uppbyggnad</a:t>
            </a:r>
          </a:p>
        </p:txBody>
      </p:sp>
      <p:pic>
        <p:nvPicPr>
          <p:cNvPr id="4" name="Picture 3" descr="A screenshot of a computer&#10;&#10;AI-generated content may be incorrect.">
            <a:extLst>
              <a:ext uri="{FF2B5EF4-FFF2-40B4-BE49-F238E27FC236}">
                <a16:creationId xmlns:a16="http://schemas.microsoft.com/office/drawing/2014/main" id="{A98F4055-0FFA-39A0-7DAD-B19137139918}"/>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731375" y="3481022"/>
            <a:ext cx="3222824" cy="2350244"/>
          </a:xfrm>
          <a:prstGeom prst="rect">
            <a:avLst/>
          </a:prstGeom>
        </p:spPr>
      </p:pic>
      <p:sp>
        <p:nvSpPr>
          <p:cNvPr id="2" name="Subtitle 1">
            <a:extLst>
              <a:ext uri="{FF2B5EF4-FFF2-40B4-BE49-F238E27FC236}">
                <a16:creationId xmlns:a16="http://schemas.microsoft.com/office/drawing/2014/main" id="{8B1665C0-DCF7-C475-13E7-22671D41622C}"/>
              </a:ext>
            </a:extLst>
          </p:cNvPr>
          <p:cNvSpPr>
            <a:spLocks noGrp="1"/>
          </p:cNvSpPr>
          <p:nvPr>
            <p:ph type="subTitle" idx="1"/>
          </p:nvPr>
        </p:nvSpPr>
        <p:spPr>
          <a:xfrm>
            <a:off x="911000" y="1569393"/>
            <a:ext cx="9643515" cy="1289305"/>
          </a:xfrm>
        </p:spPr>
        <p:txBody>
          <a:bodyPr/>
          <a:lstStyle/>
          <a:p>
            <a:pPr marL="342900" indent="-342900">
              <a:buFont typeface="Arial" panose="020B0604020202020204" pitchFamily="34" charset="0"/>
              <a:buChar char="•"/>
            </a:pPr>
            <a:r>
              <a:rPr lang="en-GB" sz="1800" err="1"/>
              <a:t>Kandidatstudierna</a:t>
            </a:r>
            <a:r>
              <a:rPr lang="en-GB" sz="1800"/>
              <a:t> tar 3 </a:t>
            </a:r>
            <a:r>
              <a:rPr lang="en-GB" sz="1800" err="1"/>
              <a:t>år</a:t>
            </a:r>
            <a:r>
              <a:rPr lang="en-GB" sz="1800"/>
              <a:t> (180 </a:t>
            </a:r>
            <a:r>
              <a:rPr lang="en-GB" sz="1800" err="1"/>
              <a:t>studiepoäng</a:t>
            </a:r>
            <a:r>
              <a:rPr lang="en-GB" sz="1800"/>
              <a:t>) </a:t>
            </a:r>
          </a:p>
          <a:p>
            <a:pPr marL="342900" indent="-342900">
              <a:buFont typeface="Arial" panose="020B0604020202020204" pitchFamily="34" charset="0"/>
              <a:buChar char="•"/>
            </a:pPr>
            <a:r>
              <a:rPr lang="sv-FI" sz="1800"/>
              <a:t>Fulltidsstudier på det campus du blir antagen till (Helsingfors eller Vasa)</a:t>
            </a:r>
          </a:p>
          <a:p>
            <a:pPr marL="342900" indent="-342900">
              <a:buFont typeface="Arial" panose="020B0604020202020204" pitchFamily="34" charset="0"/>
              <a:buChar char="•"/>
            </a:pPr>
            <a:r>
              <a:rPr lang="sv-FI" sz="1800"/>
              <a:t>Du har rätt att direkt fortsätta dina studier i det integrerade kandidat + magister programmet (3+2 år) vid Hanken</a:t>
            </a:r>
          </a:p>
        </p:txBody>
      </p:sp>
      <p:sp>
        <p:nvSpPr>
          <p:cNvPr id="7" name="TextBox 6">
            <a:extLst>
              <a:ext uri="{FF2B5EF4-FFF2-40B4-BE49-F238E27FC236}">
                <a16:creationId xmlns:a16="http://schemas.microsoft.com/office/drawing/2014/main" id="{5B2335F6-AF43-D4E1-CF1D-C021A3C33486}"/>
              </a:ext>
            </a:extLst>
          </p:cNvPr>
          <p:cNvSpPr txBox="1"/>
          <p:nvPr/>
        </p:nvSpPr>
        <p:spPr>
          <a:xfrm>
            <a:off x="1345473" y="3150189"/>
            <a:ext cx="5251271" cy="3693319"/>
          </a:xfrm>
          <a:prstGeom prst="rect">
            <a:avLst/>
          </a:prstGeom>
          <a:noFill/>
        </p:spPr>
        <p:txBody>
          <a:bodyPr wrap="square" rtlCol="0">
            <a:spAutoFit/>
          </a:bodyPr>
          <a:lstStyle/>
          <a:p>
            <a:pPr marL="342900" indent="-342900">
              <a:buFont typeface="Arial" panose="020B0604020202020204" pitchFamily="34" charset="0"/>
              <a:buChar char="•"/>
            </a:pPr>
            <a:r>
              <a:rPr lang="sv-FI" b="1" dirty="0"/>
              <a:t>Första året </a:t>
            </a:r>
            <a:r>
              <a:rPr lang="sv-FI" dirty="0"/>
              <a:t>består av grundkurser inom alla huvudämnen samt matematik och språk</a:t>
            </a:r>
          </a:p>
          <a:p>
            <a:pPr marL="342900" indent="-342900">
              <a:buFont typeface="Arial" panose="020B0604020202020204" pitchFamily="34" charset="0"/>
              <a:buChar char="•"/>
            </a:pPr>
            <a:endParaRPr lang="sv-FI" dirty="0"/>
          </a:p>
          <a:p>
            <a:pPr marL="342900" indent="-342900">
              <a:buFont typeface="Arial" panose="020B0604020202020204" pitchFamily="34" charset="0"/>
              <a:buChar char="•"/>
            </a:pPr>
            <a:r>
              <a:rPr lang="sv-FI" b="1" dirty="0"/>
              <a:t>Andra året </a:t>
            </a:r>
            <a:r>
              <a:rPr lang="sv-FI" dirty="0"/>
              <a:t>är till för kurser som är specifika för huvudämnet och biämnet</a:t>
            </a:r>
          </a:p>
          <a:p>
            <a:pPr marL="342900" indent="-342900">
              <a:buFont typeface="Arial" panose="020B0604020202020204" pitchFamily="34" charset="0"/>
              <a:buChar char="•"/>
            </a:pPr>
            <a:endParaRPr lang="sv-FI" b="1" dirty="0"/>
          </a:p>
          <a:p>
            <a:pPr marL="342900" indent="-342900">
              <a:buFont typeface="Arial" panose="020B0604020202020204" pitchFamily="34" charset="0"/>
              <a:buChar char="•"/>
            </a:pPr>
            <a:r>
              <a:rPr lang="sv-FI" dirty="0"/>
              <a:t>Under</a:t>
            </a:r>
            <a:r>
              <a:rPr lang="sv-FI" b="1" dirty="0"/>
              <a:t> tredje året</a:t>
            </a:r>
            <a:r>
              <a:rPr lang="sv-FI" dirty="0"/>
              <a:t> gör du en utlandsvistelse, antingen utbyte vid ett av våra 100+ partneruniversitet eller utlandspraktik</a:t>
            </a:r>
          </a:p>
          <a:p>
            <a:pPr marL="800100" lvl="1" indent="-342900">
              <a:buFont typeface="Arial" panose="020B0604020202020204" pitchFamily="34" charset="0"/>
              <a:buChar char="•"/>
            </a:pPr>
            <a:r>
              <a:rPr lang="sv-FI" dirty="0"/>
              <a:t>Du skriver även din kandidatavhandling och blir till slut ekonomie kandidat </a:t>
            </a:r>
          </a:p>
          <a:p>
            <a:pPr lvl="1"/>
            <a:r>
              <a:rPr lang="sv-FI" i="1" dirty="0"/>
              <a:t>	Bachelor </a:t>
            </a:r>
            <a:r>
              <a:rPr lang="sv-FI" i="1" dirty="0" err="1"/>
              <a:t>of</a:t>
            </a:r>
            <a:r>
              <a:rPr lang="sv-FI" i="1" dirty="0"/>
              <a:t> Science in </a:t>
            </a:r>
            <a:r>
              <a:rPr lang="sv-FI" i="1" dirty="0" err="1"/>
              <a:t>Economics</a:t>
            </a:r>
            <a:r>
              <a:rPr lang="sv-FI" i="1" dirty="0"/>
              <a:t> and 	Business administration</a:t>
            </a:r>
          </a:p>
        </p:txBody>
      </p:sp>
      <p:pic>
        <p:nvPicPr>
          <p:cNvPr id="9" name="Picture 8">
            <a:extLst>
              <a:ext uri="{FF2B5EF4-FFF2-40B4-BE49-F238E27FC236}">
                <a16:creationId xmlns:a16="http://schemas.microsoft.com/office/drawing/2014/main" id="{02C7A86B-C46A-533A-24F0-39E598979202}"/>
              </a:ext>
            </a:extLst>
          </p:cNvPr>
          <p:cNvPicPr>
            <a:picLocks noChangeAspect="1"/>
          </p:cNvPicPr>
          <p:nvPr/>
        </p:nvPicPr>
        <p:blipFill>
          <a:blip r:embed="rId4"/>
          <a:stretch>
            <a:fillRect/>
          </a:stretch>
        </p:blipFill>
        <p:spPr>
          <a:xfrm>
            <a:off x="9094386" y="570831"/>
            <a:ext cx="1370253" cy="1370253"/>
          </a:xfrm>
          <a:prstGeom prst="rect">
            <a:avLst/>
          </a:prstGeom>
        </p:spPr>
      </p:pic>
    </p:spTree>
    <p:extLst>
      <p:ext uri="{BB962C8B-B14F-4D97-AF65-F5344CB8AC3E}">
        <p14:creationId xmlns:p14="http://schemas.microsoft.com/office/powerpoint/2010/main" val="2373483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01AF730-E607-07B6-5F78-994A09F090DD}"/>
              </a:ext>
            </a:extLst>
          </p:cNvPr>
          <p:cNvSpPr>
            <a:spLocks noGrp="1"/>
          </p:cNvSpPr>
          <p:nvPr>
            <p:ph type="title"/>
          </p:nvPr>
        </p:nvSpPr>
        <p:spPr/>
        <p:txBody>
          <a:bodyPr/>
          <a:lstStyle/>
          <a:p>
            <a:r>
              <a:rPr lang="sv-FI"/>
              <a:t>Helsingfors eller Vasa?</a:t>
            </a:r>
          </a:p>
        </p:txBody>
      </p:sp>
      <p:pic>
        <p:nvPicPr>
          <p:cNvPr id="4" name="Online Media 3" title="Hanken campus tour Helsinki">
            <a:hlinkClick r:id="" action="ppaction://media"/>
            <a:extLst>
              <a:ext uri="{FF2B5EF4-FFF2-40B4-BE49-F238E27FC236}">
                <a16:creationId xmlns:a16="http://schemas.microsoft.com/office/drawing/2014/main" id="{CDC67A85-8D21-82AD-DF7D-06324056AAEC}"/>
              </a:ext>
            </a:extLst>
          </p:cNvPr>
          <p:cNvPicPr>
            <a:picLocks noRot="1" noChangeAspect="1"/>
          </p:cNvPicPr>
          <p:nvPr>
            <a:videoFile r:link="rId1"/>
          </p:nvPr>
        </p:nvPicPr>
        <p:blipFill>
          <a:blip r:embed="rId4"/>
          <a:stretch>
            <a:fillRect/>
          </a:stretch>
        </p:blipFill>
        <p:spPr>
          <a:xfrm>
            <a:off x="838200" y="2208959"/>
            <a:ext cx="5134428" cy="2900952"/>
          </a:xfrm>
          <a:prstGeom prst="rect">
            <a:avLst/>
          </a:prstGeom>
        </p:spPr>
      </p:pic>
      <p:pic>
        <p:nvPicPr>
          <p:cNvPr id="5" name="Online Media 4" title="Hanken campus tour Vaasa">
            <a:hlinkClick r:id="" action="ppaction://media"/>
            <a:extLst>
              <a:ext uri="{FF2B5EF4-FFF2-40B4-BE49-F238E27FC236}">
                <a16:creationId xmlns:a16="http://schemas.microsoft.com/office/drawing/2014/main" id="{FB3858E5-7378-2764-430A-8735BE695FFC}"/>
              </a:ext>
            </a:extLst>
          </p:cNvPr>
          <p:cNvPicPr>
            <a:picLocks noRot="1" noChangeAspect="1"/>
          </p:cNvPicPr>
          <p:nvPr>
            <a:videoFile r:link="rId2"/>
          </p:nvPr>
        </p:nvPicPr>
        <p:blipFill>
          <a:blip r:embed="rId5"/>
          <a:stretch>
            <a:fillRect/>
          </a:stretch>
        </p:blipFill>
        <p:spPr>
          <a:xfrm>
            <a:off x="6096000" y="2208959"/>
            <a:ext cx="5134428" cy="2900952"/>
          </a:xfrm>
          <a:prstGeom prst="rect">
            <a:avLst/>
          </a:prstGeom>
        </p:spPr>
      </p:pic>
    </p:spTree>
    <p:extLst>
      <p:ext uri="{BB962C8B-B14F-4D97-AF65-F5344CB8AC3E}">
        <p14:creationId xmlns:p14="http://schemas.microsoft.com/office/powerpoint/2010/main" val="3448065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video>
              <p:cMediaNode vol="80000">
                <p:cTn id="17" fill="hold" display="0">
                  <p:stCondLst>
                    <p:cond delay="indefinite"/>
                  </p:stCondLst>
                </p:cTn>
                <p:tgtEl>
                  <p:spTgt spid="5"/>
                </p:tgtEl>
              </p:cMediaNode>
            </p:video>
            <p:seq concurrent="1" nextAc="seek">
              <p:cTn id="18" restart="whenNotActive" fill="hold" evtFilter="cancelBubble" nodeType="interactiveSeq">
                <p:stCondLst>
                  <p:cond evt="onClick" delay="0">
                    <p:tgtEl>
                      <p:spTgt spid="5"/>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895DE-0963-643E-CBB0-D2F93ADC9E07}"/>
              </a:ext>
            </a:extLst>
          </p:cNvPr>
          <p:cNvSpPr>
            <a:spLocks noGrp="1"/>
          </p:cNvSpPr>
          <p:nvPr>
            <p:ph type="title"/>
          </p:nvPr>
        </p:nvSpPr>
        <p:spPr/>
        <p:txBody>
          <a:bodyPr/>
          <a:lstStyle/>
          <a:p>
            <a:r>
              <a:rPr lang="sv-FI" sz="3200" dirty="0"/>
              <a:t>ÄMNEN DU KAN VÄLJA MELLAN PÅ DEN SVENSKSPRÅKIGA UTBILDNINGEN</a:t>
            </a:r>
          </a:p>
        </p:txBody>
      </p:sp>
      <p:pic>
        <p:nvPicPr>
          <p:cNvPr id="4" name="Picture 3">
            <a:extLst>
              <a:ext uri="{FF2B5EF4-FFF2-40B4-BE49-F238E27FC236}">
                <a16:creationId xmlns:a16="http://schemas.microsoft.com/office/drawing/2014/main" id="{E0DC1D76-A91F-874B-EA4F-22C93EB6027C}"/>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936170" y="1915569"/>
            <a:ext cx="7565573" cy="4551852"/>
          </a:xfrm>
          <a:prstGeom prst="rect">
            <a:avLst/>
          </a:prstGeom>
        </p:spPr>
      </p:pic>
      <p:pic>
        <p:nvPicPr>
          <p:cNvPr id="5" name="Picture 4">
            <a:extLst>
              <a:ext uri="{FF2B5EF4-FFF2-40B4-BE49-F238E27FC236}">
                <a16:creationId xmlns:a16="http://schemas.microsoft.com/office/drawing/2014/main" id="{B3B95C81-5FCB-73B4-82C2-1BB85DB74F62}"/>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606281" y="261257"/>
            <a:ext cx="9895115" cy="6596743"/>
          </a:xfrm>
          <a:prstGeom prst="rect">
            <a:avLst/>
          </a:prstGeom>
        </p:spPr>
      </p:pic>
    </p:spTree>
    <p:extLst>
      <p:ext uri="{BB962C8B-B14F-4D97-AF65-F5344CB8AC3E}">
        <p14:creationId xmlns:p14="http://schemas.microsoft.com/office/powerpoint/2010/main" val="1684540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05328644-440A-D475-9E1B-07EC730F8A95}"/>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val="0"/>
              </a:ext>
            </a:extLst>
          </a:blip>
          <a:srcRect/>
          <a:stretch/>
        </p:blipFill>
        <p:spPr>
          <a:xfrm>
            <a:off x="7747019" y="0"/>
            <a:ext cx="4444962" cy="6858000"/>
          </a:xfrm>
          <a:prstGeom prst="rect">
            <a:avLst/>
          </a:prstGeom>
          <a:noFill/>
        </p:spPr>
      </p:pic>
      <p:sp>
        <p:nvSpPr>
          <p:cNvPr id="4" name="Title 3">
            <a:extLst>
              <a:ext uri="{FF2B5EF4-FFF2-40B4-BE49-F238E27FC236}">
                <a16:creationId xmlns:a16="http://schemas.microsoft.com/office/drawing/2014/main" id="{94E712F8-BF24-3116-1514-2AC6CCB48CB4}"/>
              </a:ext>
            </a:extLst>
          </p:cNvPr>
          <p:cNvSpPr>
            <a:spLocks noGrp="1"/>
          </p:cNvSpPr>
          <p:nvPr>
            <p:ph type="title"/>
          </p:nvPr>
        </p:nvSpPr>
        <p:spPr>
          <a:xfrm>
            <a:off x="838201" y="771307"/>
            <a:ext cx="6908800" cy="711881"/>
          </a:xfrm>
        </p:spPr>
        <p:txBody>
          <a:bodyPr>
            <a:normAutofit/>
          </a:bodyPr>
          <a:lstStyle/>
          <a:p>
            <a:r>
              <a:rPr lang="sv-FI" noProof="0"/>
              <a:t>EKONOMISTUDIER</a:t>
            </a:r>
          </a:p>
        </p:txBody>
      </p:sp>
      <p:sp>
        <p:nvSpPr>
          <p:cNvPr id="24" name="Text Placeholder 3">
            <a:extLst>
              <a:ext uri="{FF2B5EF4-FFF2-40B4-BE49-F238E27FC236}">
                <a16:creationId xmlns:a16="http://schemas.microsoft.com/office/drawing/2014/main" id="{32B903BE-FF4F-A5BF-1166-DFCA09A111B9}"/>
              </a:ext>
            </a:extLst>
          </p:cNvPr>
          <p:cNvSpPr>
            <a:spLocks noGrp="1"/>
          </p:cNvSpPr>
          <p:nvPr>
            <p:ph type="body" sz="quarter" idx="11"/>
          </p:nvPr>
        </p:nvSpPr>
        <p:spPr>
          <a:xfrm>
            <a:off x="11228541" y="0"/>
            <a:ext cx="963460" cy="963460"/>
          </a:xfrm>
        </p:spPr>
        <p:txBody>
          <a:bodyPr/>
          <a:lstStyle/>
          <a:p>
            <a:endParaRPr lang="en-US"/>
          </a:p>
        </p:txBody>
      </p:sp>
      <p:sp>
        <p:nvSpPr>
          <p:cNvPr id="3" name="Subtitle 2">
            <a:extLst>
              <a:ext uri="{FF2B5EF4-FFF2-40B4-BE49-F238E27FC236}">
                <a16:creationId xmlns:a16="http://schemas.microsoft.com/office/drawing/2014/main" id="{0B685C51-F7E5-58E5-C7A5-405DE52A8F31}"/>
              </a:ext>
            </a:extLst>
          </p:cNvPr>
          <p:cNvSpPr>
            <a:spLocks noGrp="1"/>
          </p:cNvSpPr>
          <p:nvPr>
            <p:ph type="subTitle" idx="1"/>
          </p:nvPr>
        </p:nvSpPr>
        <p:spPr>
          <a:xfrm>
            <a:off x="1268325" y="1483189"/>
            <a:ext cx="6211467" cy="4827176"/>
          </a:xfrm>
        </p:spPr>
        <p:txBody>
          <a:bodyPr>
            <a:normAutofit lnSpcReduction="10000"/>
          </a:bodyPr>
          <a:lstStyle/>
          <a:p>
            <a:r>
              <a:rPr lang="sv-SE" sz="1600" b="1" dirty="0"/>
              <a:t>Kunskapsområdet</a:t>
            </a:r>
          </a:p>
          <a:p>
            <a:pPr marL="342900" indent="-342900">
              <a:buFont typeface="Arial" panose="020B0604020202020204" pitchFamily="34" charset="0"/>
              <a:buChar char="•"/>
            </a:pPr>
            <a:r>
              <a:rPr lang="sv-SE" sz="1600" dirty="0"/>
              <a:t>Ett kunnande som kan appliceras i olika delar av samhället</a:t>
            </a:r>
          </a:p>
          <a:p>
            <a:pPr marL="342900" indent="-342900">
              <a:buFont typeface="Arial" panose="020B0604020202020204" pitchFamily="34" charset="0"/>
              <a:buChar char="•"/>
            </a:pPr>
            <a:r>
              <a:rPr lang="sv-SE" sz="1600" dirty="0"/>
              <a:t>Ekonomistudier ger dig en bred uppfattning som både gynnar dig själv och de företag som du arbetar för eller som du grundar</a:t>
            </a:r>
            <a:br>
              <a:rPr lang="sv-SE" sz="1600" dirty="0"/>
            </a:br>
            <a:endParaRPr lang="sv-SE" sz="1600" dirty="0"/>
          </a:p>
          <a:p>
            <a:r>
              <a:rPr lang="sv-SE" sz="1600" b="1" dirty="0"/>
              <a:t>Karriärmöjligheter</a:t>
            </a:r>
          </a:p>
          <a:p>
            <a:pPr marL="342900" indent="-342900">
              <a:buFont typeface="Arial" panose="020B0604020202020204" pitchFamily="34" charset="0"/>
              <a:buChar char="•"/>
            </a:pPr>
            <a:r>
              <a:rPr lang="sv-FI" sz="1600" dirty="0"/>
              <a:t>Alla företag, oberoende bransch, har behov av ekonomer</a:t>
            </a:r>
          </a:p>
          <a:p>
            <a:pPr marL="800100" lvl="1" indent="-342900">
              <a:buFont typeface="Arial" panose="020B0604020202020204" pitchFamily="34" charset="0"/>
              <a:buChar char="•"/>
            </a:pPr>
            <a:r>
              <a:rPr lang="sv-FI" sz="1600" dirty="0"/>
              <a:t>Mode, finans, miljö och hållbarhet, välgörenhet, teknologi, hälsovård, kultur, fastigheter, media, transport, handel osv.</a:t>
            </a:r>
          </a:p>
          <a:p>
            <a:r>
              <a:rPr lang="sv-SE" sz="1600" b="1" dirty="0"/>
              <a:t>I Finland eller utomlands</a:t>
            </a:r>
          </a:p>
          <a:p>
            <a:pPr marL="342900" indent="-342900">
              <a:buFont typeface="Arial" panose="020B0604020202020204" pitchFamily="34" charset="0"/>
              <a:buChar char="•"/>
            </a:pPr>
            <a:r>
              <a:rPr lang="sv-SE" sz="1600" dirty="0"/>
              <a:t>22% av Hankens alumner arbetar utomlands, i 70 olika länder</a:t>
            </a:r>
          </a:p>
          <a:p>
            <a:pPr marL="342900" indent="-342900">
              <a:buFont typeface="Arial" panose="020B0604020202020204" pitchFamily="34" charset="0"/>
              <a:buChar char="•"/>
            </a:pPr>
            <a:r>
              <a:rPr lang="sv-SE" sz="1600" dirty="0"/>
              <a:t>Ekonomistudier binder inte dig till ett specifikt land</a:t>
            </a:r>
          </a:p>
          <a:p>
            <a:pPr marL="342900" indent="-342900">
              <a:buFont typeface="Arial" panose="020B0604020202020204" pitchFamily="34" charset="0"/>
              <a:buChar char="•"/>
            </a:pPr>
            <a:r>
              <a:rPr lang="sv-SE" sz="1600" dirty="0"/>
              <a:t>Utlandsvistelsen ger dig en unik möjlighet att bekanta dig med arbetsmiljö, studier och kultur i ett annat land</a:t>
            </a:r>
          </a:p>
          <a:p>
            <a:pPr marL="342900" indent="-342900">
              <a:buFont typeface="Arial" panose="020B0604020202020204" pitchFamily="34" charset="0"/>
              <a:buChar char="•"/>
            </a:pPr>
            <a:endParaRPr lang="sv-SE" sz="1600" dirty="0"/>
          </a:p>
          <a:p>
            <a:r>
              <a:rPr lang="sv-SE" sz="1600" i="1" dirty="0"/>
              <a:t>Ett tryggt val i osäkra tider då ekonomer alltid kommer behövas. </a:t>
            </a:r>
            <a:endParaRPr lang="sv-FI" sz="1600" i="1" dirty="0"/>
          </a:p>
          <a:p>
            <a:endParaRPr lang="sv-FI" sz="1600" noProof="0" dirty="0"/>
          </a:p>
        </p:txBody>
      </p:sp>
    </p:spTree>
    <p:extLst>
      <p:ext uri="{BB962C8B-B14F-4D97-AF65-F5344CB8AC3E}">
        <p14:creationId xmlns:p14="http://schemas.microsoft.com/office/powerpoint/2010/main" val="1901674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B628F380-ACC7-2BA2-6016-CC97589985B2}"/>
              </a:ext>
            </a:extLst>
          </p:cNvPr>
          <p:cNvSpPr>
            <a:spLocks noGrp="1"/>
          </p:cNvSpPr>
          <p:nvPr>
            <p:ph type="subTitle" idx="1"/>
          </p:nvPr>
        </p:nvSpPr>
        <p:spPr>
          <a:xfrm>
            <a:off x="892628" y="1341675"/>
            <a:ext cx="10406743" cy="4503954"/>
          </a:xfrm>
        </p:spPr>
        <p:txBody>
          <a:bodyPr/>
          <a:lstStyle/>
          <a:p>
            <a:pPr>
              <a:lnSpc>
                <a:spcPct val="200000"/>
              </a:lnSpc>
            </a:pPr>
            <a:r>
              <a:rPr lang="sv-FI" sz="1600" b="1"/>
              <a:t>Marknadsföring </a:t>
            </a:r>
            <a:r>
              <a:rPr lang="sv-FI" sz="1600" b="1">
                <a:sym typeface="Wingdings" panose="05000000000000000000" pitchFamily="2" charset="2"/>
              </a:rPr>
              <a:t></a:t>
            </a:r>
            <a:r>
              <a:rPr lang="sv-FI" sz="1600">
                <a:sym typeface="Wingdings" panose="05000000000000000000" pitchFamily="2" charset="2"/>
              </a:rPr>
              <a:t> </a:t>
            </a:r>
            <a:r>
              <a:rPr lang="sv-FI" sz="1600" err="1"/>
              <a:t>Head</a:t>
            </a:r>
            <a:r>
              <a:rPr lang="sv-FI" sz="1600"/>
              <a:t> </a:t>
            </a:r>
            <a:r>
              <a:rPr lang="sv-FI" sz="1600" err="1"/>
              <a:t>of</a:t>
            </a:r>
            <a:r>
              <a:rPr lang="sv-FI" sz="1600"/>
              <a:t> Marketing, Marketing Manager, Brand Manager, Digital Marketing Specialist</a:t>
            </a:r>
          </a:p>
          <a:p>
            <a:pPr>
              <a:lnSpc>
                <a:spcPct val="200000"/>
              </a:lnSpc>
            </a:pPr>
            <a:r>
              <a:rPr lang="sv-FI" sz="1600" b="1"/>
              <a:t>Redovisning </a:t>
            </a:r>
            <a:r>
              <a:rPr lang="sv-FI" sz="1600" b="1">
                <a:sym typeface="Wingdings" panose="05000000000000000000" pitchFamily="2" charset="2"/>
              </a:rPr>
              <a:t></a:t>
            </a:r>
            <a:r>
              <a:rPr lang="sv-FI" sz="1600">
                <a:sym typeface="Wingdings" panose="05000000000000000000" pitchFamily="2" charset="2"/>
              </a:rPr>
              <a:t> </a:t>
            </a:r>
            <a:r>
              <a:rPr lang="sv-FI" sz="1600"/>
              <a:t>Revisor, Redovisningskonsult, Controller, CFO </a:t>
            </a:r>
          </a:p>
          <a:p>
            <a:pPr>
              <a:lnSpc>
                <a:spcPct val="200000"/>
              </a:lnSpc>
            </a:pPr>
            <a:r>
              <a:rPr lang="sv-FI" sz="1600" b="1"/>
              <a:t>Finansiell ekonomi </a:t>
            </a:r>
            <a:r>
              <a:rPr lang="sv-FI" sz="1600" b="1">
                <a:sym typeface="Wingdings" panose="05000000000000000000" pitchFamily="2" charset="2"/>
              </a:rPr>
              <a:t></a:t>
            </a:r>
            <a:r>
              <a:rPr lang="sv-FI" sz="1600">
                <a:sym typeface="Wingdings" panose="05000000000000000000" pitchFamily="2" charset="2"/>
              </a:rPr>
              <a:t> </a:t>
            </a:r>
            <a:r>
              <a:rPr lang="sv-FI" sz="1600" err="1"/>
              <a:t>Investeringsbankir</a:t>
            </a:r>
            <a:r>
              <a:rPr lang="sv-FI" sz="1600"/>
              <a:t>, Finansiell analytiker, Portfolio Manager, Asset Manager</a:t>
            </a:r>
          </a:p>
          <a:p>
            <a:pPr>
              <a:lnSpc>
                <a:spcPct val="200000"/>
              </a:lnSpc>
            </a:pPr>
            <a:r>
              <a:rPr lang="sv-FI" sz="1600" b="1"/>
              <a:t>Nationalekonomi </a:t>
            </a:r>
            <a:r>
              <a:rPr lang="sv-FI" sz="1600" b="1">
                <a:sym typeface="Wingdings" panose="05000000000000000000" pitchFamily="2" charset="2"/>
              </a:rPr>
              <a:t> </a:t>
            </a:r>
            <a:r>
              <a:rPr lang="sv-FI" sz="1600"/>
              <a:t>Riskanalytiker, Nationalekonom, Ekonomisk analytiker, Policy </a:t>
            </a:r>
            <a:r>
              <a:rPr lang="sv-FI" sz="1600" err="1"/>
              <a:t>Analyst</a:t>
            </a:r>
            <a:endParaRPr lang="sv-FI" sz="1600"/>
          </a:p>
          <a:p>
            <a:pPr>
              <a:lnSpc>
                <a:spcPct val="200000"/>
              </a:lnSpc>
            </a:pPr>
            <a:r>
              <a:rPr lang="sv-FI" sz="1600" b="1"/>
              <a:t>Handelsrätt </a:t>
            </a:r>
            <a:r>
              <a:rPr lang="sv-FI" sz="1600" b="1">
                <a:sym typeface="Wingdings" panose="05000000000000000000" pitchFamily="2" charset="2"/>
              </a:rPr>
              <a:t> </a:t>
            </a:r>
            <a:r>
              <a:rPr lang="sv-FI" sz="1600"/>
              <a:t>Bolagsjurist, </a:t>
            </a:r>
            <a:r>
              <a:rPr lang="sv-FI" sz="1600" err="1"/>
              <a:t>Compliance</a:t>
            </a:r>
            <a:r>
              <a:rPr lang="sv-FI" sz="1600"/>
              <a:t> Officer, Legal </a:t>
            </a:r>
            <a:r>
              <a:rPr lang="sv-FI" sz="1600" err="1"/>
              <a:t>Counsel</a:t>
            </a:r>
            <a:r>
              <a:rPr lang="sv-FI" sz="1600"/>
              <a:t>, </a:t>
            </a:r>
            <a:r>
              <a:rPr lang="sv-FI" sz="1600" err="1"/>
              <a:t>Contract</a:t>
            </a:r>
            <a:r>
              <a:rPr lang="sv-FI" sz="1600"/>
              <a:t> Manager</a:t>
            </a:r>
          </a:p>
          <a:p>
            <a:pPr>
              <a:lnSpc>
                <a:spcPct val="200000"/>
              </a:lnSpc>
            </a:pPr>
            <a:r>
              <a:rPr lang="sv-FI" sz="1600" b="1"/>
              <a:t>Företagsledning och organisation </a:t>
            </a:r>
            <a:r>
              <a:rPr lang="sv-FI" sz="1600" b="1">
                <a:sym typeface="Wingdings" panose="05000000000000000000" pitchFamily="2" charset="2"/>
              </a:rPr>
              <a:t> </a:t>
            </a:r>
            <a:r>
              <a:rPr lang="sv-FI" sz="1600"/>
              <a:t>HR-specialist, Managementkonsult, Projektledare, Operations Manager</a:t>
            </a:r>
          </a:p>
          <a:p>
            <a:pPr>
              <a:lnSpc>
                <a:spcPct val="200000"/>
              </a:lnSpc>
            </a:pPr>
            <a:r>
              <a:rPr lang="sv-FI" sz="1600" b="1"/>
              <a:t>Företagsledning och entreprenörskap </a:t>
            </a:r>
            <a:r>
              <a:rPr lang="sv-FI" sz="1600" b="1">
                <a:sym typeface="Wingdings" panose="05000000000000000000" pitchFamily="2" charset="2"/>
              </a:rPr>
              <a:t> </a:t>
            </a:r>
            <a:r>
              <a:rPr lang="sv-FI" sz="1600"/>
              <a:t>Egenföretagare, Startup-grundare, Business </a:t>
            </a:r>
            <a:r>
              <a:rPr lang="sv-FI" sz="1600" err="1"/>
              <a:t>Developer</a:t>
            </a:r>
            <a:r>
              <a:rPr lang="sv-FI" sz="1600"/>
              <a:t>, Innovationschef</a:t>
            </a:r>
          </a:p>
        </p:txBody>
      </p:sp>
      <p:sp>
        <p:nvSpPr>
          <p:cNvPr id="3" name="Title 2">
            <a:extLst>
              <a:ext uri="{FF2B5EF4-FFF2-40B4-BE49-F238E27FC236}">
                <a16:creationId xmlns:a16="http://schemas.microsoft.com/office/drawing/2014/main" id="{47D648E3-7627-089D-8207-5D4C799E36C4}"/>
              </a:ext>
            </a:extLst>
          </p:cNvPr>
          <p:cNvSpPr>
            <a:spLocks noGrp="1"/>
          </p:cNvSpPr>
          <p:nvPr>
            <p:ph type="title"/>
          </p:nvPr>
        </p:nvSpPr>
        <p:spPr>
          <a:xfrm>
            <a:off x="522514" y="756900"/>
            <a:ext cx="10085475" cy="711881"/>
          </a:xfrm>
        </p:spPr>
        <p:txBody>
          <a:bodyPr/>
          <a:lstStyle/>
          <a:p>
            <a:r>
              <a:rPr lang="sv-FI"/>
              <a:t>Vad en ekonomiutbildning kan leda till		</a:t>
            </a:r>
          </a:p>
        </p:txBody>
      </p:sp>
      <p:sp>
        <p:nvSpPr>
          <p:cNvPr id="4" name="TextBox 3">
            <a:extLst>
              <a:ext uri="{FF2B5EF4-FFF2-40B4-BE49-F238E27FC236}">
                <a16:creationId xmlns:a16="http://schemas.microsoft.com/office/drawing/2014/main" id="{B2E5A967-BD9D-CEB3-4EB0-727C97BF5E5D}"/>
              </a:ext>
            </a:extLst>
          </p:cNvPr>
          <p:cNvSpPr txBox="1"/>
          <p:nvPr/>
        </p:nvSpPr>
        <p:spPr>
          <a:xfrm>
            <a:off x="892628" y="5845629"/>
            <a:ext cx="10504715" cy="584775"/>
          </a:xfrm>
          <a:prstGeom prst="rect">
            <a:avLst/>
          </a:prstGeom>
          <a:noFill/>
        </p:spPr>
        <p:txBody>
          <a:bodyPr wrap="square" rtlCol="0">
            <a:spAutoFit/>
          </a:bodyPr>
          <a:lstStyle/>
          <a:p>
            <a:r>
              <a:rPr lang="sv-FI" sz="1600" i="1"/>
              <a:t>Ditt huvudämne binder dig ändå sällan till en specifik bransch eller yrke. En utbildning från Hanken innebär att du blir ekonom med specialisering inom något huvudämne (vilket inte nödvändigtvis begränsar ditt val av yrke). </a:t>
            </a:r>
          </a:p>
        </p:txBody>
      </p:sp>
    </p:spTree>
    <p:extLst>
      <p:ext uri="{BB962C8B-B14F-4D97-AF65-F5344CB8AC3E}">
        <p14:creationId xmlns:p14="http://schemas.microsoft.com/office/powerpoint/2010/main" val="817782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43EC28-1FC3-D87E-02F9-7C9DCF1AEC66}"/>
              </a:ext>
            </a:extLst>
          </p:cNvPr>
          <p:cNvSpPr>
            <a:spLocks noGrp="1"/>
          </p:cNvSpPr>
          <p:nvPr>
            <p:ph type="title"/>
          </p:nvPr>
        </p:nvSpPr>
        <p:spPr/>
        <p:txBody>
          <a:bodyPr/>
          <a:lstStyle/>
          <a:p>
            <a:r>
              <a:rPr lang="sv-FI" noProof="0"/>
              <a:t>UTLANDSVISTELSE</a:t>
            </a:r>
          </a:p>
        </p:txBody>
      </p:sp>
      <p:sp>
        <p:nvSpPr>
          <p:cNvPr id="4" name="Text Placeholder 3">
            <a:extLst>
              <a:ext uri="{FF2B5EF4-FFF2-40B4-BE49-F238E27FC236}">
                <a16:creationId xmlns:a16="http://schemas.microsoft.com/office/drawing/2014/main" id="{E633FCF2-F238-90FD-F101-0CF876B730CC}"/>
              </a:ext>
            </a:extLst>
          </p:cNvPr>
          <p:cNvSpPr>
            <a:spLocks noGrp="1"/>
          </p:cNvSpPr>
          <p:nvPr>
            <p:ph type="body" sz="quarter" idx="11"/>
          </p:nvPr>
        </p:nvSpPr>
        <p:spPr/>
        <p:txBody>
          <a:bodyPr/>
          <a:lstStyle/>
          <a:p>
            <a:endParaRPr lang="sv-FI" noProof="0"/>
          </a:p>
        </p:txBody>
      </p:sp>
      <p:sp>
        <p:nvSpPr>
          <p:cNvPr id="6" name="Subtitle 5">
            <a:extLst>
              <a:ext uri="{FF2B5EF4-FFF2-40B4-BE49-F238E27FC236}">
                <a16:creationId xmlns:a16="http://schemas.microsoft.com/office/drawing/2014/main" id="{755DE6F2-F74B-029F-12A9-8B9988003744}"/>
              </a:ext>
            </a:extLst>
          </p:cNvPr>
          <p:cNvSpPr>
            <a:spLocks noGrp="1"/>
          </p:cNvSpPr>
          <p:nvPr>
            <p:ph type="subTitle" idx="1"/>
          </p:nvPr>
        </p:nvSpPr>
        <p:spPr>
          <a:xfrm>
            <a:off x="1268325" y="1638319"/>
            <a:ext cx="6836052" cy="5073059"/>
          </a:xfrm>
        </p:spPr>
        <p:txBody>
          <a:bodyPr/>
          <a:lstStyle/>
          <a:p>
            <a:pPr marL="285750" indent="-285750">
              <a:buFont typeface="Arial" panose="020B0604020202020204" pitchFamily="34" charset="0"/>
              <a:buChar char="•"/>
            </a:pPr>
            <a:r>
              <a:rPr lang="sv-FI" noProof="0" dirty="0"/>
              <a:t>Kandidatprogrammet inkluderar en obligatorisk utlandsvistelse i form av studier eller praktik</a:t>
            </a:r>
          </a:p>
          <a:p>
            <a:pPr marL="285750" indent="-285750">
              <a:buFont typeface="Arial" panose="020B0604020202020204" pitchFamily="34" charset="0"/>
              <a:buChar char="•"/>
            </a:pPr>
            <a:r>
              <a:rPr lang="sv-FI" noProof="0" dirty="0"/>
              <a:t>Inom det engelskspråkiga kandidatprogrammet kan utlandsvistelsen ersättas med en integrationsstudiehelhet på vissa grunder</a:t>
            </a:r>
          </a:p>
          <a:p>
            <a:r>
              <a:rPr lang="sv-FI" b="1" noProof="0" dirty="0"/>
              <a:t>Hankens utbyte</a:t>
            </a:r>
          </a:p>
          <a:p>
            <a:pPr marL="285750" indent="-285750">
              <a:buFont typeface="Arial" panose="020B0604020202020204" pitchFamily="34" charset="0"/>
              <a:buChar char="•"/>
            </a:pPr>
            <a:r>
              <a:rPr lang="sv-FI" noProof="0" dirty="0"/>
              <a:t>Utbytet baseras på ömsesidiga bilaterala avtal med partneruniversiteten</a:t>
            </a:r>
          </a:p>
          <a:p>
            <a:pPr marL="285750" indent="-285750">
              <a:buFont typeface="Arial" panose="020B0604020202020204" pitchFamily="34" charset="0"/>
              <a:buChar char="•"/>
            </a:pPr>
            <a:r>
              <a:rPr lang="sv-FI" noProof="0" dirty="0"/>
              <a:t>Hanken har </a:t>
            </a:r>
            <a:r>
              <a:rPr lang="sv-FI" dirty="0"/>
              <a:t>närmare</a:t>
            </a:r>
            <a:r>
              <a:rPr lang="sv-FI" noProof="0" dirty="0"/>
              <a:t> 130 partneruniversitet runt om i världen:</a:t>
            </a:r>
          </a:p>
          <a:p>
            <a:pPr marL="971550" lvl="1" indent="-285750"/>
            <a:r>
              <a:rPr lang="sv-FI" noProof="0" dirty="0"/>
              <a:t>I Europa, Afrika, Amerika, Asien och Oceanien</a:t>
            </a:r>
            <a:endParaRPr lang="sv-FI" dirty="0"/>
          </a:p>
          <a:p>
            <a:pPr marL="285750" indent="-285750">
              <a:buFont typeface="Arial" panose="020B0604020202020204" pitchFamily="34" charset="0"/>
              <a:buChar char="•"/>
            </a:pPr>
            <a:r>
              <a:rPr lang="sv-FI" noProof="0" dirty="0"/>
              <a:t>Hanken attraherar studenter från partneruniversitet och välkomnar varje år utbytesstudenter från många länder och partneruniversitet</a:t>
            </a:r>
          </a:p>
          <a:p>
            <a:pPr marL="285750" indent="-285750">
              <a:buFont typeface="Arial" panose="020B0604020202020204" pitchFamily="34" charset="0"/>
              <a:buChar char="•"/>
            </a:pPr>
            <a:r>
              <a:rPr lang="sv-FI" dirty="0"/>
              <a:t>Utbytet är en unik chans att lära sig om olika kulturer, språk och skapa nätverk över hela världen. </a:t>
            </a:r>
            <a:endParaRPr lang="sv-FI" noProof="0" dirty="0"/>
          </a:p>
          <a:p>
            <a:pPr marL="285750" indent="-285750">
              <a:buFont typeface="Arial" panose="020B0604020202020204" pitchFamily="34" charset="0"/>
              <a:buChar char="•"/>
            </a:pPr>
            <a:endParaRPr lang="sv-FI" noProof="0" dirty="0"/>
          </a:p>
        </p:txBody>
      </p:sp>
      <p:pic>
        <p:nvPicPr>
          <p:cNvPr id="5" name="Picture 4">
            <a:extLst>
              <a:ext uri="{FF2B5EF4-FFF2-40B4-BE49-F238E27FC236}">
                <a16:creationId xmlns:a16="http://schemas.microsoft.com/office/drawing/2014/main" id="{70EDBDF4-0484-A5EA-4FCD-66563963F4FA}"/>
              </a:ext>
            </a:extLst>
          </p:cNvPr>
          <p:cNvPicPr>
            <a:picLocks noChangeAspect="1"/>
          </p:cNvPicPr>
          <p:nvPr/>
        </p:nvPicPr>
        <p:blipFill>
          <a:blip r:embed="rId2" cstate="screen">
            <a:extLst>
              <a:ext uri="{28A0092B-C50C-407E-A947-70E740481C1C}">
                <a14:useLocalDpi xmlns:a14="http://schemas.microsoft.com/office/drawing/2010/main" val="0"/>
              </a:ext>
            </a:extLst>
          </a:blip>
          <a:srcRect/>
          <a:stretch>
            <a:fillRect/>
          </a:stretch>
        </p:blipFill>
        <p:spPr>
          <a:xfrm>
            <a:off x="8534501" y="2002177"/>
            <a:ext cx="3009935" cy="3027817"/>
          </a:xfrm>
          <a:prstGeom prst="rect">
            <a:avLst/>
          </a:prstGeom>
        </p:spPr>
      </p:pic>
    </p:spTree>
    <p:extLst>
      <p:ext uri="{BB962C8B-B14F-4D97-AF65-F5344CB8AC3E}">
        <p14:creationId xmlns:p14="http://schemas.microsoft.com/office/powerpoint/2010/main" val="3107223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05B10-9C5C-86CF-8584-73874E1B73DC}"/>
              </a:ext>
            </a:extLst>
          </p:cNvPr>
          <p:cNvSpPr>
            <a:spLocks noGrp="1"/>
          </p:cNvSpPr>
          <p:nvPr>
            <p:ph type="title"/>
          </p:nvPr>
        </p:nvSpPr>
        <p:spPr>
          <a:xfrm>
            <a:off x="789214" y="818756"/>
            <a:ext cx="10085475" cy="711881"/>
          </a:xfrm>
        </p:spPr>
        <p:txBody>
          <a:bodyPr/>
          <a:lstStyle/>
          <a:p>
            <a:r>
              <a:rPr lang="sv-FI">
                <a:hlinkClick r:id="rId2"/>
              </a:rPr>
              <a:t>Destinationer</a:t>
            </a:r>
            <a:endParaRPr lang="sv-FI"/>
          </a:p>
        </p:txBody>
      </p:sp>
      <p:pic>
        <p:nvPicPr>
          <p:cNvPr id="33" name="Picture 32">
            <a:extLst>
              <a:ext uri="{FF2B5EF4-FFF2-40B4-BE49-F238E27FC236}">
                <a16:creationId xmlns:a16="http://schemas.microsoft.com/office/drawing/2014/main" id="{7E06ECB0-4A6F-EC19-2EB0-32B5591C0902}"/>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1145721" y="1530637"/>
            <a:ext cx="9900557" cy="4610485"/>
          </a:xfrm>
          <a:prstGeom prst="rect">
            <a:avLst/>
          </a:prstGeom>
        </p:spPr>
      </p:pic>
    </p:spTree>
    <p:extLst>
      <p:ext uri="{BB962C8B-B14F-4D97-AF65-F5344CB8AC3E}">
        <p14:creationId xmlns:p14="http://schemas.microsoft.com/office/powerpoint/2010/main" val="17292955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7B22E8-FE83-78E8-CEA7-D94BAFBD71DB}"/>
              </a:ext>
            </a:extLst>
          </p:cNvPr>
          <p:cNvSpPr>
            <a:spLocks noGrp="1"/>
          </p:cNvSpPr>
          <p:nvPr>
            <p:ph type="title"/>
          </p:nvPr>
        </p:nvSpPr>
        <p:spPr>
          <a:xfrm>
            <a:off x="708238" y="813740"/>
            <a:ext cx="10085475" cy="711881"/>
          </a:xfrm>
        </p:spPr>
        <p:txBody>
          <a:bodyPr/>
          <a:lstStyle/>
          <a:p>
            <a:r>
              <a:rPr lang="sv-FI" noProof="0"/>
              <a:t>UTBYTESERFARENHETER</a:t>
            </a:r>
          </a:p>
        </p:txBody>
      </p:sp>
      <p:sp>
        <p:nvSpPr>
          <p:cNvPr id="4" name="TextBox 3">
            <a:extLst>
              <a:ext uri="{FF2B5EF4-FFF2-40B4-BE49-F238E27FC236}">
                <a16:creationId xmlns:a16="http://schemas.microsoft.com/office/drawing/2014/main" id="{971C7C3A-526D-8A93-13FA-80285C4F7ADB}"/>
              </a:ext>
            </a:extLst>
          </p:cNvPr>
          <p:cNvSpPr txBox="1"/>
          <p:nvPr/>
        </p:nvSpPr>
        <p:spPr>
          <a:xfrm>
            <a:off x="355148" y="4013395"/>
            <a:ext cx="3256229" cy="2031325"/>
          </a:xfrm>
          <a:prstGeom prst="rect">
            <a:avLst/>
          </a:prstGeom>
          <a:noFill/>
        </p:spPr>
        <p:txBody>
          <a:bodyPr wrap="square" rtlCol="0">
            <a:spAutoFit/>
          </a:bodyPr>
          <a:lstStyle/>
          <a:p>
            <a:pPr algn="ctr"/>
            <a:r>
              <a:rPr lang="sv-FI" sz="1400" i="1"/>
              <a:t>Hong Kong hade allting jag kunde önska mig av mitt utbyte -  oslagbar utbytesgemenskap, fint och stort campus mitt i centrum, händelserik och livlig storstad samt en fin natur med stränder och berg.</a:t>
            </a:r>
            <a:br>
              <a:rPr lang="sv-FI" sz="1400" i="1"/>
            </a:br>
            <a:br>
              <a:rPr lang="sv-FI" sz="1400" i="1"/>
            </a:br>
            <a:r>
              <a:rPr lang="sv-SE" sz="1400"/>
              <a:t>Ville Ruokonen om </a:t>
            </a:r>
            <a:r>
              <a:rPr lang="sv-FI" sz="1400" b="1"/>
              <a:t>The Hong Kong </a:t>
            </a:r>
            <a:r>
              <a:rPr lang="sv-FI" sz="1400" b="1" err="1"/>
              <a:t>Polytechnic</a:t>
            </a:r>
            <a:r>
              <a:rPr lang="sv-FI" sz="1400" b="1"/>
              <a:t> University</a:t>
            </a:r>
          </a:p>
        </p:txBody>
      </p:sp>
      <p:sp>
        <p:nvSpPr>
          <p:cNvPr id="5" name="TextBox 4">
            <a:extLst>
              <a:ext uri="{FF2B5EF4-FFF2-40B4-BE49-F238E27FC236}">
                <a16:creationId xmlns:a16="http://schemas.microsoft.com/office/drawing/2014/main" id="{33539DAF-AC36-39A6-AE40-06126B661B4E}"/>
              </a:ext>
            </a:extLst>
          </p:cNvPr>
          <p:cNvSpPr txBox="1"/>
          <p:nvPr/>
        </p:nvSpPr>
        <p:spPr>
          <a:xfrm>
            <a:off x="4159388" y="3947771"/>
            <a:ext cx="3443095" cy="2462213"/>
          </a:xfrm>
          <a:prstGeom prst="rect">
            <a:avLst/>
          </a:prstGeom>
          <a:noFill/>
        </p:spPr>
        <p:txBody>
          <a:bodyPr wrap="square" rtlCol="0">
            <a:spAutoFit/>
          </a:bodyPr>
          <a:lstStyle/>
          <a:p>
            <a:pPr algn="ctr"/>
            <a:r>
              <a:rPr lang="sv-FI" sz="1400" i="1"/>
              <a:t>För mig var utbyte i Lugano en otrolig upplevelse! Både att få uppleva att bo i ett nytt land men också alla härliga människor jag träffade är saker jag kommer att minnas för evigt! Att kunna utforska både Schweiz och Italien var en stor fördel i Lugano, och bidrog till många roliga resor! </a:t>
            </a:r>
          </a:p>
          <a:p>
            <a:pPr algn="ctr"/>
            <a:endParaRPr lang="sv-FI" sz="1400" i="1"/>
          </a:p>
          <a:p>
            <a:pPr algn="ctr"/>
            <a:r>
              <a:rPr lang="sv-FI" sz="1400"/>
              <a:t> </a:t>
            </a:r>
            <a:r>
              <a:rPr lang="sv-SE" sz="1400"/>
              <a:t>Frida Winberg om </a:t>
            </a:r>
            <a:r>
              <a:rPr lang="it-IT" sz="1400" b="1"/>
              <a:t>USI Università della Svizzera Italiana</a:t>
            </a:r>
            <a:endParaRPr lang="sv-FI" sz="1400" b="1"/>
          </a:p>
        </p:txBody>
      </p:sp>
      <p:sp>
        <p:nvSpPr>
          <p:cNvPr id="6" name="TextBox 5">
            <a:extLst>
              <a:ext uri="{FF2B5EF4-FFF2-40B4-BE49-F238E27FC236}">
                <a16:creationId xmlns:a16="http://schemas.microsoft.com/office/drawing/2014/main" id="{9A3A1088-64DB-19DD-6215-54DD49F5ADE9}"/>
              </a:ext>
            </a:extLst>
          </p:cNvPr>
          <p:cNvSpPr txBox="1"/>
          <p:nvPr/>
        </p:nvSpPr>
        <p:spPr>
          <a:xfrm>
            <a:off x="8213869" y="3947771"/>
            <a:ext cx="3418678" cy="2369880"/>
          </a:xfrm>
          <a:prstGeom prst="rect">
            <a:avLst/>
          </a:prstGeom>
          <a:noFill/>
        </p:spPr>
        <p:txBody>
          <a:bodyPr wrap="square" rtlCol="0">
            <a:spAutoFit/>
          </a:bodyPr>
          <a:lstStyle/>
          <a:p>
            <a:pPr algn="ctr"/>
            <a:r>
              <a:rPr lang="sv-FI" sz="1200" i="1"/>
              <a:t>Tiden i Montréal var fantastisk, och staden är än i dag som mitt andra hem. Montréal är enorm storstad som bjöd på både kultur (främst vad språken och deras historia hade att bjuda på) samt liv och otrolig natur. Universitetets utbyteskommitté ordnade veckovis allt från evenemang till resor - både inom Kanada och utomlands. De otroliga människorna jag träffade från alla världens hörn har gett mig vänner för livet, och är evigt tacksam för upplevelsen! </a:t>
            </a:r>
            <a:br>
              <a:rPr lang="sv-FI" sz="1400" i="1"/>
            </a:br>
            <a:br>
              <a:rPr lang="sv-FI" sz="1400" i="1"/>
            </a:br>
            <a:r>
              <a:rPr lang="sv-SE" sz="1400" err="1"/>
              <a:t>Nicolina</a:t>
            </a:r>
            <a:r>
              <a:rPr lang="sv-SE" sz="1400"/>
              <a:t> Rosvall om </a:t>
            </a:r>
            <a:r>
              <a:rPr lang="sv-FI" sz="1400" b="1"/>
              <a:t>HEC Montréal</a:t>
            </a:r>
          </a:p>
        </p:txBody>
      </p:sp>
      <p:pic>
        <p:nvPicPr>
          <p:cNvPr id="7" name="Picture 6" descr="A person standing on a railing with a city in the background&#10;&#10;Description automatically generated">
            <a:extLst>
              <a:ext uri="{FF2B5EF4-FFF2-40B4-BE49-F238E27FC236}">
                <a16:creationId xmlns:a16="http://schemas.microsoft.com/office/drawing/2014/main" id="{CFD9A315-08D7-0444-59A9-37B59024CB8C}"/>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4871962" y="1613721"/>
            <a:ext cx="2017949" cy="2157851"/>
          </a:xfrm>
          <a:prstGeom prst="rect">
            <a:avLst/>
          </a:prstGeom>
        </p:spPr>
      </p:pic>
      <p:pic>
        <p:nvPicPr>
          <p:cNvPr id="8" name="Picture 2">
            <a:extLst>
              <a:ext uri="{FF2B5EF4-FFF2-40B4-BE49-F238E27FC236}">
                <a16:creationId xmlns:a16="http://schemas.microsoft.com/office/drawing/2014/main" id="{EC25D9DF-9C19-C5FB-9C91-C481D8EC8E67}"/>
              </a:ext>
            </a:extLst>
          </p:cNvPr>
          <p:cNvPicPr>
            <a:picLocks noChangeAspect="1" noChangeArrowheads="1"/>
          </p:cNvPicPr>
          <p:nvPr/>
        </p:nvPicPr>
        <p:blipFill rotWithShape="1">
          <a:blip r:embed="rId3" cstate="screen">
            <a:extLst>
              <a:ext uri="{28A0092B-C50C-407E-A947-70E740481C1C}">
                <a14:useLocalDpi xmlns:a14="http://schemas.microsoft.com/office/drawing/2010/main" val="0"/>
              </a:ext>
            </a:extLst>
          </a:blip>
          <a:srcRect/>
          <a:stretch/>
        </p:blipFill>
        <p:spPr bwMode="auto">
          <a:xfrm>
            <a:off x="988809" y="1613500"/>
            <a:ext cx="1862155" cy="212014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0DCD607F-E3D2-263C-B12F-B063CAC0F507}"/>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a:stretch/>
        </p:blipFill>
        <p:spPr bwMode="auto">
          <a:xfrm>
            <a:off x="8867521" y="1613500"/>
            <a:ext cx="2111374" cy="2158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6446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group of people in matching outfits&#10;&#10;AI-generated content may be incorrect.">
            <a:extLst>
              <a:ext uri="{FF2B5EF4-FFF2-40B4-BE49-F238E27FC236}">
                <a16:creationId xmlns:a16="http://schemas.microsoft.com/office/drawing/2014/main" id="{1E3AA001-49F5-2EDB-C728-30734523FABF}"/>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val="0"/>
              </a:ext>
            </a:extLst>
          </a:blip>
          <a:srcRect/>
          <a:stretch>
            <a:fillRect/>
          </a:stretch>
        </p:blipFill>
        <p:spPr/>
      </p:pic>
      <p:sp>
        <p:nvSpPr>
          <p:cNvPr id="3" name="Subtitle 2">
            <a:extLst>
              <a:ext uri="{FF2B5EF4-FFF2-40B4-BE49-F238E27FC236}">
                <a16:creationId xmlns:a16="http://schemas.microsoft.com/office/drawing/2014/main" id="{30652F32-9140-E6A6-3692-97AC4A16CF85}"/>
              </a:ext>
            </a:extLst>
          </p:cNvPr>
          <p:cNvSpPr>
            <a:spLocks noGrp="1"/>
          </p:cNvSpPr>
          <p:nvPr>
            <p:ph type="subTitle" idx="1"/>
          </p:nvPr>
        </p:nvSpPr>
        <p:spPr>
          <a:xfrm>
            <a:off x="1268325" y="1483189"/>
            <a:ext cx="6291424" cy="4827176"/>
          </a:xfrm>
        </p:spPr>
        <p:txBody>
          <a:bodyPr/>
          <a:lstStyle/>
          <a:p>
            <a:r>
              <a:rPr lang="sv-SE" sz="1600" b="1"/>
              <a:t>SHS – Svenska handelshögskolans studentkår</a:t>
            </a:r>
          </a:p>
          <a:p>
            <a:pPr marL="342900" indent="-342900">
              <a:buFont typeface="Arial" panose="020B0604020202020204" pitchFamily="34" charset="0"/>
              <a:buChar char="•"/>
            </a:pPr>
            <a:r>
              <a:rPr lang="en-GB" sz="1600" kern="0" err="1">
                <a:solidFill>
                  <a:srgbClr val="000000"/>
                </a:solidFill>
              </a:rPr>
              <a:t>Alla</a:t>
            </a:r>
            <a:r>
              <a:rPr lang="en-GB" sz="1600" kern="0">
                <a:solidFill>
                  <a:srgbClr val="000000"/>
                </a:solidFill>
              </a:rPr>
              <a:t> </a:t>
            </a:r>
            <a:r>
              <a:rPr lang="en-GB" sz="1600" kern="0" err="1">
                <a:solidFill>
                  <a:srgbClr val="000000"/>
                </a:solidFill>
              </a:rPr>
              <a:t>nya</a:t>
            </a:r>
            <a:r>
              <a:rPr lang="en-GB" sz="1600" kern="0">
                <a:solidFill>
                  <a:srgbClr val="000000"/>
                </a:solidFill>
              </a:rPr>
              <a:t> </a:t>
            </a:r>
            <a:r>
              <a:rPr lang="en-GB" sz="1600" kern="0" err="1">
                <a:solidFill>
                  <a:srgbClr val="000000"/>
                </a:solidFill>
              </a:rPr>
              <a:t>Hankeiter</a:t>
            </a:r>
            <a:r>
              <a:rPr lang="en-GB" sz="1600" kern="0">
                <a:solidFill>
                  <a:srgbClr val="000000"/>
                </a:solidFill>
              </a:rPr>
              <a:t> </a:t>
            </a:r>
            <a:r>
              <a:rPr lang="en-GB" sz="1600" kern="0" err="1">
                <a:solidFill>
                  <a:srgbClr val="000000"/>
                </a:solidFill>
              </a:rPr>
              <a:t>blir</a:t>
            </a:r>
            <a:r>
              <a:rPr lang="en-GB" sz="1600" kern="0">
                <a:solidFill>
                  <a:srgbClr val="000000"/>
                </a:solidFill>
              </a:rPr>
              <a:t> </a:t>
            </a:r>
            <a:r>
              <a:rPr lang="en-GB" sz="1600" kern="0" err="1">
                <a:solidFill>
                  <a:srgbClr val="000000"/>
                </a:solidFill>
              </a:rPr>
              <a:t>automatiskt</a:t>
            </a:r>
            <a:r>
              <a:rPr lang="en-GB" sz="1600" kern="0">
                <a:solidFill>
                  <a:srgbClr val="000000"/>
                </a:solidFill>
              </a:rPr>
              <a:t> </a:t>
            </a:r>
            <a:r>
              <a:rPr lang="en-GB" sz="1600" kern="0" err="1">
                <a:solidFill>
                  <a:srgbClr val="000000"/>
                </a:solidFill>
              </a:rPr>
              <a:t>medlem</a:t>
            </a:r>
            <a:r>
              <a:rPr lang="en-GB" sz="1600" kern="0">
                <a:solidFill>
                  <a:srgbClr val="000000"/>
                </a:solidFill>
              </a:rPr>
              <a:t> </a:t>
            </a:r>
            <a:r>
              <a:rPr lang="en-GB" sz="1600" kern="0" err="1">
                <a:solidFill>
                  <a:srgbClr val="000000"/>
                </a:solidFill>
              </a:rPr>
              <a:t>av</a:t>
            </a:r>
            <a:r>
              <a:rPr lang="en-GB" sz="1600" kern="0">
                <a:solidFill>
                  <a:srgbClr val="000000"/>
                </a:solidFill>
              </a:rPr>
              <a:t> SHS</a:t>
            </a:r>
          </a:p>
          <a:p>
            <a:pPr marL="800100" lvl="1" indent="-342900" algn="l">
              <a:buFont typeface="Arial" panose="020B0604020202020204" pitchFamily="34" charset="0"/>
              <a:buChar char="•"/>
            </a:pPr>
            <a:r>
              <a:rPr lang="sv-FI" sz="1600" kern="0">
                <a:solidFill>
                  <a:srgbClr val="000000"/>
                </a:solidFill>
              </a:rPr>
              <a:t>SHS värnar om sina studenters intressen gentemot högskolan och samhället och ser till att alla får ett oförglömligt studieliv</a:t>
            </a:r>
            <a:endParaRPr lang="en-GB" sz="1600" kern="0">
              <a:solidFill>
                <a:srgbClr val="000000"/>
              </a:solidFill>
            </a:endParaRPr>
          </a:p>
          <a:p>
            <a:pPr marL="342900" indent="-342900">
              <a:buFont typeface="Arial" panose="020B0604020202020204" pitchFamily="34" charset="0"/>
              <a:buChar char="•"/>
            </a:pPr>
            <a:r>
              <a:rPr lang="en-GB" sz="1600" kern="0">
                <a:solidFill>
                  <a:srgbClr val="000000"/>
                </a:solidFill>
              </a:rPr>
              <a:t>Delta </a:t>
            </a:r>
            <a:r>
              <a:rPr lang="en-GB" sz="1600" kern="0" err="1">
                <a:solidFill>
                  <a:srgbClr val="000000"/>
                </a:solidFill>
              </a:rPr>
              <a:t>i</a:t>
            </a:r>
            <a:r>
              <a:rPr lang="en-GB" sz="1600" kern="0">
                <a:solidFill>
                  <a:srgbClr val="000000"/>
                </a:solidFill>
              </a:rPr>
              <a:t> </a:t>
            </a:r>
            <a:r>
              <a:rPr lang="en-GB" sz="1600" kern="0" err="1">
                <a:solidFill>
                  <a:srgbClr val="000000"/>
                </a:solidFill>
              </a:rPr>
              <a:t>evenemang</a:t>
            </a:r>
            <a:r>
              <a:rPr lang="en-GB" sz="1600" kern="0">
                <a:solidFill>
                  <a:srgbClr val="000000"/>
                </a:solidFill>
              </a:rPr>
              <a:t> </a:t>
            </a:r>
            <a:r>
              <a:rPr lang="en-GB" sz="1600" kern="0" err="1">
                <a:solidFill>
                  <a:srgbClr val="000000"/>
                </a:solidFill>
              </a:rPr>
              <a:t>flera</a:t>
            </a:r>
            <a:r>
              <a:rPr lang="en-GB" sz="1600" kern="0">
                <a:solidFill>
                  <a:srgbClr val="000000"/>
                </a:solidFill>
              </a:rPr>
              <a:t> </a:t>
            </a:r>
            <a:r>
              <a:rPr lang="en-GB" sz="1600" kern="0" err="1">
                <a:solidFill>
                  <a:srgbClr val="000000"/>
                </a:solidFill>
              </a:rPr>
              <a:t>gånger</a:t>
            </a:r>
            <a:r>
              <a:rPr lang="en-GB" sz="1600" kern="0">
                <a:solidFill>
                  <a:srgbClr val="000000"/>
                </a:solidFill>
              </a:rPr>
              <a:t> </a:t>
            </a:r>
            <a:r>
              <a:rPr lang="en-GB" sz="1600" kern="0" err="1">
                <a:solidFill>
                  <a:srgbClr val="000000"/>
                </a:solidFill>
              </a:rPr>
              <a:t>i</a:t>
            </a:r>
            <a:r>
              <a:rPr lang="en-GB" sz="1600" kern="0">
                <a:solidFill>
                  <a:srgbClr val="000000"/>
                </a:solidFill>
              </a:rPr>
              <a:t> </a:t>
            </a:r>
            <a:r>
              <a:rPr lang="en-GB" sz="1600" kern="0" err="1">
                <a:solidFill>
                  <a:srgbClr val="000000"/>
                </a:solidFill>
              </a:rPr>
              <a:t>veckan</a:t>
            </a:r>
            <a:r>
              <a:rPr lang="en-GB" sz="1600" kern="0">
                <a:solidFill>
                  <a:srgbClr val="000000"/>
                </a:solidFill>
              </a:rPr>
              <a:t>: </a:t>
            </a:r>
            <a:r>
              <a:rPr lang="en-GB" sz="1600" kern="0" err="1">
                <a:solidFill>
                  <a:srgbClr val="000000"/>
                </a:solidFill>
              </a:rPr>
              <a:t>idrott</a:t>
            </a:r>
            <a:r>
              <a:rPr lang="en-GB" sz="1600" kern="0">
                <a:solidFill>
                  <a:srgbClr val="000000"/>
                </a:solidFill>
              </a:rPr>
              <a:t>, </a:t>
            </a:r>
            <a:r>
              <a:rPr lang="en-GB" sz="1600" kern="0" err="1">
                <a:solidFill>
                  <a:srgbClr val="000000"/>
                </a:solidFill>
              </a:rPr>
              <a:t>festligheter</a:t>
            </a:r>
            <a:r>
              <a:rPr lang="en-GB" sz="1600" kern="0">
                <a:solidFill>
                  <a:srgbClr val="000000"/>
                </a:solidFill>
              </a:rPr>
              <a:t>, kultur, </a:t>
            </a:r>
            <a:r>
              <a:rPr lang="en-GB" sz="1600" kern="0" err="1">
                <a:solidFill>
                  <a:srgbClr val="000000"/>
                </a:solidFill>
              </a:rPr>
              <a:t>lobbyverksamhet</a:t>
            </a:r>
            <a:r>
              <a:rPr lang="en-GB" sz="1600" kern="0">
                <a:solidFill>
                  <a:srgbClr val="000000"/>
                </a:solidFill>
              </a:rPr>
              <a:t>, </a:t>
            </a:r>
            <a:r>
              <a:rPr lang="en-GB" sz="1600" kern="0" err="1">
                <a:solidFill>
                  <a:srgbClr val="000000"/>
                </a:solidFill>
              </a:rPr>
              <a:t>företagsbesök</a:t>
            </a:r>
            <a:r>
              <a:rPr lang="en-GB" sz="1600" kern="0">
                <a:solidFill>
                  <a:srgbClr val="000000"/>
                </a:solidFill>
              </a:rPr>
              <a:t> </a:t>
            </a:r>
          </a:p>
          <a:p>
            <a:pPr marL="342900" indent="-342900">
              <a:buFont typeface="Arial" panose="020B0604020202020204" pitchFamily="34" charset="0"/>
              <a:buChar char="•"/>
            </a:pPr>
            <a:r>
              <a:rPr lang="sv-FI" sz="1600" kern="0">
                <a:solidFill>
                  <a:srgbClr val="000000"/>
                </a:solidFill>
              </a:rPr>
              <a:t>Bli kåraktiv i våra </a:t>
            </a:r>
            <a:r>
              <a:rPr lang="sv-FI" sz="1600" kern="0">
                <a:solidFill>
                  <a:srgbClr val="000000"/>
                </a:solidFill>
                <a:hlinkClick r:id="rId3"/>
              </a:rPr>
              <a:t>kommittéer</a:t>
            </a:r>
            <a:r>
              <a:rPr lang="sv-FI" sz="1600" kern="0">
                <a:solidFill>
                  <a:srgbClr val="000000"/>
                </a:solidFill>
              </a:rPr>
              <a:t> och </a:t>
            </a:r>
            <a:r>
              <a:rPr lang="sv-FI" sz="1600" kern="0">
                <a:solidFill>
                  <a:srgbClr val="000000"/>
                </a:solidFill>
                <a:hlinkClick r:id="rId4"/>
              </a:rPr>
              <a:t>klubbar</a:t>
            </a:r>
            <a:r>
              <a:rPr lang="sv-FI" sz="1600" kern="0">
                <a:solidFill>
                  <a:srgbClr val="000000"/>
                </a:solidFill>
              </a:rPr>
              <a:t>  </a:t>
            </a:r>
          </a:p>
          <a:p>
            <a:pPr marL="342900" indent="-342900">
              <a:buFont typeface="Arial" panose="020B0604020202020204" pitchFamily="34" charset="0"/>
              <a:buChar char="•"/>
            </a:pPr>
            <a:r>
              <a:rPr lang="sv-FI" sz="1600" kern="0" err="1">
                <a:solidFill>
                  <a:srgbClr val="000000"/>
                </a:solidFill>
                <a:hlinkClick r:id="rId5"/>
              </a:rPr>
              <a:t>Gekko</a:t>
            </a:r>
            <a:r>
              <a:rPr lang="sv-FI" sz="1600" kern="0">
                <a:solidFill>
                  <a:srgbClr val="000000"/>
                </a:solidFill>
                <a:hlinkClick r:id="rId5"/>
              </a:rPr>
              <a:t> – Gulnäbbskommittén </a:t>
            </a:r>
            <a:r>
              <a:rPr lang="sv-FI" sz="1600" kern="0">
                <a:solidFill>
                  <a:srgbClr val="000000"/>
                </a:solidFill>
              </a:rPr>
              <a:t>ansvarar för tutorverksamheten för </a:t>
            </a:r>
            <a:r>
              <a:rPr lang="sv-FI" sz="1600" kern="0" err="1">
                <a:solidFill>
                  <a:srgbClr val="000000"/>
                </a:solidFill>
              </a:rPr>
              <a:t>gulisar</a:t>
            </a:r>
            <a:r>
              <a:rPr lang="sv-FI" sz="1600" kern="0">
                <a:solidFill>
                  <a:srgbClr val="000000"/>
                </a:solidFill>
              </a:rPr>
              <a:t> på svenskspråkiga kandidatlinjen!</a:t>
            </a:r>
          </a:p>
          <a:p>
            <a:pPr marL="342900" indent="-342900">
              <a:buFont typeface="Arial" panose="020B0604020202020204" pitchFamily="34" charset="0"/>
              <a:buChar char="•"/>
            </a:pPr>
            <a:r>
              <a:rPr lang="sv-FI" sz="1600" b="1" kern="0">
                <a:solidFill>
                  <a:srgbClr val="000000"/>
                </a:solidFill>
              </a:rPr>
              <a:t>Förmåner som studentkårsmedlem: </a:t>
            </a:r>
            <a:r>
              <a:rPr lang="sv-FI" sz="1600" kern="0" err="1">
                <a:solidFill>
                  <a:srgbClr val="000000"/>
                </a:solidFill>
              </a:rPr>
              <a:t>Unisport</a:t>
            </a:r>
            <a:r>
              <a:rPr lang="sv-FI" sz="1600" kern="0">
                <a:solidFill>
                  <a:srgbClr val="000000"/>
                </a:solidFill>
              </a:rPr>
              <a:t>, Studenthälsan, Frank studierabatter (lunch, studiematerial, kläder mm), HRT studeranderabatt bland mycket annat!</a:t>
            </a:r>
            <a:endParaRPr lang="en-US" sz="1600"/>
          </a:p>
          <a:p>
            <a:endParaRPr lang="sv-FI" noProof="0"/>
          </a:p>
        </p:txBody>
      </p:sp>
      <p:sp>
        <p:nvSpPr>
          <p:cNvPr id="4" name="Title 3">
            <a:extLst>
              <a:ext uri="{FF2B5EF4-FFF2-40B4-BE49-F238E27FC236}">
                <a16:creationId xmlns:a16="http://schemas.microsoft.com/office/drawing/2014/main" id="{A09D9FD5-C025-F19D-5F83-54626992C628}"/>
              </a:ext>
            </a:extLst>
          </p:cNvPr>
          <p:cNvSpPr>
            <a:spLocks noGrp="1"/>
          </p:cNvSpPr>
          <p:nvPr>
            <p:ph type="title"/>
          </p:nvPr>
        </p:nvSpPr>
        <p:spPr/>
        <p:txBody>
          <a:bodyPr/>
          <a:lstStyle/>
          <a:p>
            <a:r>
              <a:rPr lang="sv-FI" noProof="0"/>
              <a:t>SHS</a:t>
            </a:r>
          </a:p>
        </p:txBody>
      </p:sp>
      <p:sp>
        <p:nvSpPr>
          <p:cNvPr id="5" name="Text Placeholder 4">
            <a:extLst>
              <a:ext uri="{FF2B5EF4-FFF2-40B4-BE49-F238E27FC236}">
                <a16:creationId xmlns:a16="http://schemas.microsoft.com/office/drawing/2014/main" id="{0E983093-51B5-D28A-3B1F-6A8A55E3FBB5}"/>
              </a:ext>
            </a:extLst>
          </p:cNvPr>
          <p:cNvSpPr>
            <a:spLocks noGrp="1"/>
          </p:cNvSpPr>
          <p:nvPr>
            <p:ph type="body" sz="quarter" idx="11"/>
          </p:nvPr>
        </p:nvSpPr>
        <p:spPr/>
        <p:txBody>
          <a:bodyPr/>
          <a:lstStyle/>
          <a:p>
            <a:endParaRPr lang="sv-FI" noProof="0"/>
          </a:p>
        </p:txBody>
      </p:sp>
      <p:pic>
        <p:nvPicPr>
          <p:cNvPr id="8" name="Picture 2" descr="Data protection policy - SHS">
            <a:extLst>
              <a:ext uri="{FF2B5EF4-FFF2-40B4-BE49-F238E27FC236}">
                <a16:creationId xmlns:a16="http://schemas.microsoft.com/office/drawing/2014/main" id="{C71056B9-851C-594F-092F-78DC1FF1B221}"/>
              </a:ext>
            </a:extLst>
          </p:cNvPr>
          <p:cNvPicPr>
            <a:picLocks noChangeAspect="1" noChangeArrowheads="1"/>
          </p:cNvPicPr>
          <p:nvPr/>
        </p:nvPicPr>
        <p:blipFill rotWithShape="1">
          <a:blip r:embed="rId6" cstate="screen">
            <a:extLst>
              <a:ext uri="{28A0092B-C50C-407E-A947-70E740481C1C}">
                <a14:useLocalDpi xmlns:a14="http://schemas.microsoft.com/office/drawing/2010/main" val="0"/>
              </a:ext>
            </a:extLst>
          </a:blip>
          <a:srcRect/>
          <a:stretch/>
        </p:blipFill>
        <p:spPr bwMode="auto">
          <a:xfrm>
            <a:off x="6173430" y="5440433"/>
            <a:ext cx="1238213" cy="126437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604FC23-1DB6-403B-75EF-15FAD9BFC76B}"/>
              </a:ext>
            </a:extLst>
          </p:cNvPr>
          <p:cNvSpPr txBox="1"/>
          <p:nvPr/>
        </p:nvSpPr>
        <p:spPr>
          <a:xfrm>
            <a:off x="1379877" y="6072620"/>
            <a:ext cx="2009554" cy="646331"/>
          </a:xfrm>
          <a:prstGeom prst="rect">
            <a:avLst/>
          </a:prstGeom>
          <a:noFill/>
        </p:spPr>
        <p:txBody>
          <a:bodyPr wrap="square" rtlCol="0">
            <a:spAutoFit/>
          </a:bodyPr>
          <a:lstStyle/>
          <a:p>
            <a:r>
              <a:rPr lang="sv-SE"/>
              <a:t>@shsmoments</a:t>
            </a:r>
          </a:p>
          <a:p>
            <a:r>
              <a:rPr lang="sv-SE"/>
              <a:t>@shsgekko</a:t>
            </a:r>
            <a:endParaRPr lang="sv-FI"/>
          </a:p>
        </p:txBody>
      </p:sp>
      <p:pic>
        <p:nvPicPr>
          <p:cNvPr id="6" name="Bildobjekt 25" descr="A logo of a camera&#10;&#10;Description automatically generated">
            <a:extLst>
              <a:ext uri="{FF2B5EF4-FFF2-40B4-BE49-F238E27FC236}">
                <a16:creationId xmlns:a16="http://schemas.microsoft.com/office/drawing/2014/main" id="{1F9A5916-5031-602D-01B1-70E08CDEA1BF}"/>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131413" y="6072620"/>
            <a:ext cx="754152" cy="711560"/>
          </a:xfrm>
          <a:prstGeom prst="rect">
            <a:avLst/>
          </a:prstGeom>
        </p:spPr>
      </p:pic>
      <p:pic>
        <p:nvPicPr>
          <p:cNvPr id="9" name="Picture 6" descr="Tiktok Logo Icon PNGs for Free Download">
            <a:extLst>
              <a:ext uri="{FF2B5EF4-FFF2-40B4-BE49-F238E27FC236}">
                <a16:creationId xmlns:a16="http://schemas.microsoft.com/office/drawing/2014/main" id="{BF24B682-8D21-F364-CB3D-8FE76AA34B3F}"/>
              </a:ext>
            </a:extLst>
          </p:cNvPr>
          <p:cNvPicPr>
            <a:picLocks noChangeAspect="1" noChangeArrowheads="1"/>
          </p:cNvPicPr>
          <p:nvPr/>
        </p:nvPicPr>
        <p:blipFill>
          <a:blip r:embed="rId8" cstate="screen">
            <a:extLst>
              <a:ext uri="{28A0092B-C50C-407E-A947-70E740481C1C}">
                <a14:useLocalDpi xmlns:a14="http://schemas.microsoft.com/office/drawing/2010/main" val="0"/>
              </a:ext>
            </a:extLst>
          </a:blip>
          <a:srcRect/>
          <a:stretch>
            <a:fillRect/>
          </a:stretch>
        </p:blipFill>
        <p:spPr bwMode="auto">
          <a:xfrm>
            <a:off x="654466" y="5996687"/>
            <a:ext cx="861313" cy="861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41180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978E9-3C83-6071-512B-706D7512C4D5}"/>
            </a:ext>
          </a:extLst>
        </p:cNvPr>
        <p:cNvGrpSpPr/>
        <p:nvPr/>
      </p:nvGrpSpPr>
      <p:grpSpPr>
        <a:xfrm>
          <a:off x="0" y="0"/>
          <a:ext cx="0" cy="0"/>
          <a:chOff x="0" y="0"/>
          <a:chExt cx="0" cy="0"/>
        </a:xfrm>
      </p:grpSpPr>
      <p:pic>
        <p:nvPicPr>
          <p:cNvPr id="2" name="Picture Placeholder 6" descr="A group of women walking on a brick path&#10;&#10;Description automatically generated">
            <a:extLst>
              <a:ext uri="{FF2B5EF4-FFF2-40B4-BE49-F238E27FC236}">
                <a16:creationId xmlns:a16="http://schemas.microsoft.com/office/drawing/2014/main" id="{AF48441B-1661-47FC-E5DE-C94674318EE1}"/>
              </a:ext>
            </a:extLst>
          </p:cNvPr>
          <p:cNvPicPr>
            <a:picLocks noGrp="1" noChangeAspect="1"/>
          </p:cNvPicPr>
          <p:nvPr>
            <p:ph type="pic" sz="quarter" idx="12"/>
          </p:nvPr>
        </p:nvPicPr>
        <p:blipFill rotWithShape="1">
          <a:blip r:embed="rId3" cstate="screen">
            <a:extLst>
              <a:ext uri="{28A0092B-C50C-407E-A947-70E740481C1C}">
                <a14:useLocalDpi xmlns:a14="http://schemas.microsoft.com/office/drawing/2010/main" val="0"/>
              </a:ext>
            </a:extLst>
          </a:blip>
          <a:srcRect/>
          <a:stretch/>
        </p:blipFill>
        <p:spPr>
          <a:xfrm>
            <a:off x="7747000" y="0"/>
            <a:ext cx="4445000" cy="6858000"/>
          </a:xfrm>
        </p:spPr>
      </p:pic>
      <p:sp>
        <p:nvSpPr>
          <p:cNvPr id="3" name="Subtitle 2">
            <a:extLst>
              <a:ext uri="{FF2B5EF4-FFF2-40B4-BE49-F238E27FC236}">
                <a16:creationId xmlns:a16="http://schemas.microsoft.com/office/drawing/2014/main" id="{E134C654-485A-757B-8A31-15D11258CD71}"/>
              </a:ext>
            </a:extLst>
          </p:cNvPr>
          <p:cNvSpPr>
            <a:spLocks noGrp="1"/>
          </p:cNvSpPr>
          <p:nvPr>
            <p:ph type="subTitle" idx="1"/>
          </p:nvPr>
        </p:nvSpPr>
        <p:spPr>
          <a:xfrm>
            <a:off x="1268325" y="1483189"/>
            <a:ext cx="6291424" cy="4827176"/>
          </a:xfrm>
        </p:spPr>
        <p:txBody>
          <a:bodyPr/>
          <a:lstStyle/>
          <a:p>
            <a:r>
              <a:rPr lang="sv-FI" sz="1600" b="1"/>
              <a:t>SSHV - Studentföreningen vid Svenska handelshögskolan i Vasa</a:t>
            </a:r>
          </a:p>
          <a:p>
            <a:pPr marL="285750" indent="-285750">
              <a:buFont typeface="Arial" panose="020B0604020202020204" pitchFamily="34" charset="0"/>
              <a:buChar char="•"/>
            </a:pPr>
            <a:r>
              <a:rPr lang="sv-FI" sz="1600"/>
              <a:t>De </a:t>
            </a:r>
            <a:r>
              <a:rPr lang="sv-FI" sz="1600" err="1"/>
              <a:t>Hankeiter</a:t>
            </a:r>
            <a:r>
              <a:rPr lang="sv-FI" sz="1600"/>
              <a:t> som studerar på Hanken i Vasa kan förutom det automatiska medlemskapet i SHS även vara en del av SSHV </a:t>
            </a:r>
            <a:r>
              <a:rPr lang="sv-FI" sz="1600" err="1"/>
              <a:t>rf</a:t>
            </a:r>
            <a:r>
              <a:rPr lang="sv-FI" sz="1600"/>
              <a:t>.</a:t>
            </a:r>
          </a:p>
          <a:p>
            <a:pPr marL="285750" indent="-285750">
              <a:buFont typeface="Arial" panose="020B0604020202020204" pitchFamily="34" charset="0"/>
              <a:buChar char="•"/>
            </a:pPr>
            <a:r>
              <a:rPr lang="sv-FI" sz="1600" b="1"/>
              <a:t>Ordnar studieevenemang: </a:t>
            </a:r>
            <a:r>
              <a:rPr lang="sv-FI" sz="1600"/>
              <a:t>idrott, fest, kultur, lobbyverksamhet, företagsbesök – allt du kan tänka dig!</a:t>
            </a:r>
          </a:p>
          <a:p>
            <a:pPr marL="285750" indent="-285750">
              <a:buFont typeface="Arial" panose="020B0604020202020204" pitchFamily="34" charset="0"/>
              <a:buChar char="•"/>
            </a:pPr>
            <a:r>
              <a:rPr lang="sv-FI" sz="1600" err="1"/>
              <a:t>SSHV:s</a:t>
            </a:r>
            <a:r>
              <a:rPr lang="sv-FI" sz="1600"/>
              <a:t> </a:t>
            </a:r>
            <a:r>
              <a:rPr lang="sv-FI" sz="1600" err="1"/>
              <a:t>gulistutorer</a:t>
            </a:r>
            <a:r>
              <a:rPr lang="sv-FI" sz="1600"/>
              <a:t> är ansvariga för tutorverksamheten</a:t>
            </a:r>
          </a:p>
          <a:p>
            <a:pPr marL="285750" indent="-285750">
              <a:buFont typeface="Arial" panose="020B0604020202020204" pitchFamily="34" charset="0"/>
              <a:buChar char="•"/>
            </a:pPr>
            <a:r>
              <a:rPr lang="sv-FI" sz="1600"/>
              <a:t>Förmåner som studentkårsmedlem: Studenthälsan, Frank studierabatter (lunch, studiematerial, kläder)</a:t>
            </a:r>
          </a:p>
          <a:p>
            <a:endParaRPr lang="sv-FI" noProof="0"/>
          </a:p>
        </p:txBody>
      </p:sp>
      <p:sp>
        <p:nvSpPr>
          <p:cNvPr id="4" name="Title 3">
            <a:extLst>
              <a:ext uri="{FF2B5EF4-FFF2-40B4-BE49-F238E27FC236}">
                <a16:creationId xmlns:a16="http://schemas.microsoft.com/office/drawing/2014/main" id="{55BA7E33-C58A-5F57-B37C-BC50CB0347BC}"/>
              </a:ext>
            </a:extLst>
          </p:cNvPr>
          <p:cNvSpPr>
            <a:spLocks noGrp="1"/>
          </p:cNvSpPr>
          <p:nvPr>
            <p:ph type="title"/>
          </p:nvPr>
        </p:nvSpPr>
        <p:spPr/>
        <p:txBody>
          <a:bodyPr/>
          <a:lstStyle/>
          <a:p>
            <a:r>
              <a:rPr lang="sv-FI" noProof="0"/>
              <a:t>SSHV</a:t>
            </a:r>
          </a:p>
        </p:txBody>
      </p:sp>
      <p:sp>
        <p:nvSpPr>
          <p:cNvPr id="5" name="Text Placeholder 4">
            <a:extLst>
              <a:ext uri="{FF2B5EF4-FFF2-40B4-BE49-F238E27FC236}">
                <a16:creationId xmlns:a16="http://schemas.microsoft.com/office/drawing/2014/main" id="{396E6C7B-997A-8BF1-5BAF-53122A008575}"/>
              </a:ext>
            </a:extLst>
          </p:cNvPr>
          <p:cNvSpPr>
            <a:spLocks noGrp="1"/>
          </p:cNvSpPr>
          <p:nvPr>
            <p:ph type="body" sz="quarter" idx="11"/>
          </p:nvPr>
        </p:nvSpPr>
        <p:spPr/>
        <p:txBody>
          <a:bodyPr/>
          <a:lstStyle/>
          <a:p>
            <a:endParaRPr lang="sv-FI" noProof="0"/>
          </a:p>
        </p:txBody>
      </p:sp>
      <p:sp>
        <p:nvSpPr>
          <p:cNvPr id="7" name="TextBox 6">
            <a:extLst>
              <a:ext uri="{FF2B5EF4-FFF2-40B4-BE49-F238E27FC236}">
                <a16:creationId xmlns:a16="http://schemas.microsoft.com/office/drawing/2014/main" id="{A55387E8-56FD-D153-07EA-C097FD399026}"/>
              </a:ext>
            </a:extLst>
          </p:cNvPr>
          <p:cNvSpPr txBox="1"/>
          <p:nvPr/>
        </p:nvSpPr>
        <p:spPr>
          <a:xfrm>
            <a:off x="1379876" y="6072620"/>
            <a:ext cx="2819983" cy="646331"/>
          </a:xfrm>
          <a:prstGeom prst="rect">
            <a:avLst/>
          </a:prstGeom>
          <a:noFill/>
        </p:spPr>
        <p:txBody>
          <a:bodyPr wrap="square" rtlCol="0">
            <a:spAutoFit/>
          </a:bodyPr>
          <a:lstStyle/>
          <a:p>
            <a:r>
              <a:rPr lang="sv-SE"/>
              <a:t>@sshvrf (IG och </a:t>
            </a:r>
            <a:r>
              <a:rPr lang="sv-SE" err="1"/>
              <a:t>Tiktok</a:t>
            </a:r>
            <a:r>
              <a:rPr lang="sv-SE"/>
              <a:t>)</a:t>
            </a:r>
          </a:p>
          <a:p>
            <a:r>
              <a:rPr lang="sv-SE"/>
              <a:t>@sshvgulis (IG)</a:t>
            </a:r>
            <a:endParaRPr lang="sv-FI"/>
          </a:p>
        </p:txBody>
      </p:sp>
      <p:pic>
        <p:nvPicPr>
          <p:cNvPr id="8" name="Bildobjekt 25" descr="A logo of a camera&#10;&#10;Description automatically generated">
            <a:extLst>
              <a:ext uri="{FF2B5EF4-FFF2-40B4-BE49-F238E27FC236}">
                <a16:creationId xmlns:a16="http://schemas.microsoft.com/office/drawing/2014/main" id="{7D3EB0BB-C0A6-6BB3-C9CB-A9B6C8A8D21D}"/>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31413" y="6072620"/>
            <a:ext cx="754152" cy="711560"/>
          </a:xfrm>
          <a:prstGeom prst="rect">
            <a:avLst/>
          </a:prstGeom>
        </p:spPr>
      </p:pic>
      <p:pic>
        <p:nvPicPr>
          <p:cNvPr id="9" name="Picture 6" descr="Tiktok Logo Icon PNGs for Free Download">
            <a:extLst>
              <a:ext uri="{FF2B5EF4-FFF2-40B4-BE49-F238E27FC236}">
                <a16:creationId xmlns:a16="http://schemas.microsoft.com/office/drawing/2014/main" id="{181372C9-C390-8CAD-AF5E-4B340C08293D}"/>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654466" y="5996687"/>
            <a:ext cx="861313" cy="86131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yheter - SSHV">
            <a:extLst>
              <a:ext uri="{FF2B5EF4-FFF2-40B4-BE49-F238E27FC236}">
                <a16:creationId xmlns:a16="http://schemas.microsoft.com/office/drawing/2014/main" id="{9E8890F7-52E6-8F92-AEB6-193D2156AA39}"/>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6231802" y="5397943"/>
            <a:ext cx="1186239" cy="11862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8634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7212B2-2811-CDEA-EC38-49783852BCF7}"/>
              </a:ext>
            </a:extLst>
          </p:cNvPr>
          <p:cNvSpPr>
            <a:spLocks noGrp="1"/>
          </p:cNvSpPr>
          <p:nvPr>
            <p:ph type="subTitle" idx="1"/>
          </p:nvPr>
        </p:nvSpPr>
        <p:spPr>
          <a:xfrm>
            <a:off x="1348907" y="1668246"/>
            <a:ext cx="5887387" cy="4827176"/>
          </a:xfrm>
        </p:spPr>
        <p:txBody>
          <a:bodyPr/>
          <a:lstStyle/>
          <a:p>
            <a:pPr marL="285750" indent="-285750">
              <a:buFont typeface="Arial" panose="020B0604020202020204" pitchFamily="34" charset="0"/>
              <a:buChar char="•"/>
            </a:pPr>
            <a:r>
              <a:rPr lang="nb-NO" altLang="sv-FI" sz="2200" b="1"/>
              <a:t>9.3.2027 − 23.3.2027 kl. 15.00.</a:t>
            </a:r>
          </a:p>
          <a:p>
            <a:pPr marL="285750" indent="-285750">
              <a:buFont typeface="Arial" panose="020B0604020202020204" pitchFamily="34" charset="0"/>
              <a:buChar char="•"/>
            </a:pPr>
            <a:r>
              <a:rPr lang="en-US" altLang="sv-FI" sz="2200"/>
              <a:t>Hanken </a:t>
            </a:r>
            <a:r>
              <a:rPr lang="en-US" altLang="sv-FI" sz="2200" err="1"/>
              <a:t>i</a:t>
            </a:r>
            <a:r>
              <a:rPr lang="en-US" altLang="sv-FI" sz="2200"/>
              <a:t> Helsingfors och Vasa </a:t>
            </a:r>
            <a:r>
              <a:rPr lang="en-US" altLang="sv-FI" sz="2200" err="1"/>
              <a:t>är</a:t>
            </a:r>
            <a:r>
              <a:rPr lang="en-US" altLang="sv-FI" sz="2200"/>
              <a:t> </a:t>
            </a:r>
            <a:r>
              <a:rPr lang="en-US" altLang="sv-FI" sz="2200" err="1"/>
              <a:t>två</a:t>
            </a:r>
            <a:r>
              <a:rPr lang="en-US" altLang="sv-FI" sz="2200"/>
              <a:t> </a:t>
            </a:r>
            <a:r>
              <a:rPr lang="en-US" altLang="sv-FI" sz="2200" err="1"/>
              <a:t>olika</a:t>
            </a:r>
            <a:r>
              <a:rPr lang="en-US" altLang="sv-FI" sz="2200"/>
              <a:t> </a:t>
            </a:r>
            <a:r>
              <a:rPr lang="en-US" altLang="sv-FI" sz="2200" err="1"/>
              <a:t>ansökningsmål</a:t>
            </a:r>
            <a:r>
              <a:rPr lang="en-US" altLang="sv-FI" sz="2200"/>
              <a:t> </a:t>
            </a:r>
            <a:r>
              <a:rPr lang="en-US" altLang="sv-FI" sz="2200" err="1"/>
              <a:t>i</a:t>
            </a:r>
            <a:r>
              <a:rPr lang="en-US" altLang="sv-FI" sz="2200"/>
              <a:t> </a:t>
            </a:r>
            <a:r>
              <a:rPr lang="en-US" altLang="sv-FI" sz="2200" err="1"/>
              <a:t>vårens</a:t>
            </a:r>
            <a:r>
              <a:rPr lang="en-US" altLang="sv-FI" sz="2200"/>
              <a:t> </a:t>
            </a:r>
            <a:r>
              <a:rPr lang="en-US" altLang="sv-FI" sz="2200" err="1"/>
              <a:t>andra</a:t>
            </a:r>
            <a:r>
              <a:rPr lang="en-US" altLang="sv-FI" sz="2200"/>
              <a:t> </a:t>
            </a:r>
            <a:r>
              <a:rPr lang="en-US" altLang="sv-FI" sz="2200" err="1"/>
              <a:t>gemensamma</a:t>
            </a:r>
            <a:r>
              <a:rPr lang="en-US" altLang="sv-FI" sz="2200"/>
              <a:t> </a:t>
            </a:r>
            <a:r>
              <a:rPr lang="en-US" altLang="sv-FI" sz="2200" err="1"/>
              <a:t>ansökan</a:t>
            </a:r>
            <a:r>
              <a:rPr lang="en-US" altLang="sv-FI" sz="2200"/>
              <a:t>. Du </a:t>
            </a:r>
            <a:r>
              <a:rPr lang="en-US" altLang="sv-FI" sz="2200" err="1"/>
              <a:t>kan</a:t>
            </a:r>
            <a:r>
              <a:rPr lang="en-US" altLang="sv-FI" sz="2200"/>
              <a:t> </a:t>
            </a:r>
            <a:r>
              <a:rPr lang="en-US" altLang="sv-FI" sz="2200" err="1"/>
              <a:t>söka</a:t>
            </a:r>
            <a:r>
              <a:rPr lang="en-US" altLang="sv-FI" sz="2200"/>
              <a:t> till den </a:t>
            </a:r>
            <a:r>
              <a:rPr lang="en-US" altLang="sv-FI" sz="2200" err="1"/>
              <a:t>ena</a:t>
            </a:r>
            <a:r>
              <a:rPr lang="en-US" altLang="sv-FI" sz="2200"/>
              <a:t> </a:t>
            </a:r>
            <a:r>
              <a:rPr lang="en-US" altLang="sv-FI" sz="2200" err="1"/>
              <a:t>eller</a:t>
            </a:r>
            <a:r>
              <a:rPr lang="en-US" altLang="sv-FI" sz="2200"/>
              <a:t> till </a:t>
            </a:r>
            <a:r>
              <a:rPr lang="en-US" altLang="sv-FI" sz="2200" err="1"/>
              <a:t>båda</a:t>
            </a:r>
            <a:r>
              <a:rPr lang="en-US" altLang="sv-FI" sz="2200"/>
              <a:t> </a:t>
            </a:r>
            <a:r>
              <a:rPr lang="en-US" altLang="sv-FI" sz="2200" err="1"/>
              <a:t>orterna</a:t>
            </a:r>
            <a:r>
              <a:rPr lang="en-US" altLang="sv-FI" sz="2200"/>
              <a:t>.</a:t>
            </a:r>
          </a:p>
          <a:p>
            <a:pPr marL="285750" indent="-285750">
              <a:buFont typeface="Arial" panose="020B0604020202020204" pitchFamily="34" charset="0"/>
              <a:buChar char="•"/>
            </a:pPr>
            <a:r>
              <a:rPr lang="en-US" altLang="sv-FI" sz="2200" b="1"/>
              <a:t>70% </a:t>
            </a:r>
            <a:r>
              <a:rPr lang="en-US" altLang="sv-FI" sz="2200" err="1"/>
              <a:t>antas</a:t>
            </a:r>
            <a:r>
              <a:rPr lang="en-US" altLang="sv-FI" sz="2200"/>
              <a:t> </a:t>
            </a:r>
            <a:r>
              <a:rPr lang="en-US" altLang="sv-FI" sz="2200" err="1"/>
              <a:t>på</a:t>
            </a:r>
            <a:r>
              <a:rPr lang="en-US" altLang="sv-FI" sz="2200"/>
              <a:t> </a:t>
            </a:r>
            <a:r>
              <a:rPr lang="en-US" altLang="sv-FI" sz="2200" err="1"/>
              <a:t>basen</a:t>
            </a:r>
            <a:r>
              <a:rPr lang="en-US" altLang="sv-FI" sz="2200"/>
              <a:t> av </a:t>
            </a:r>
            <a:r>
              <a:rPr lang="en-US" altLang="sv-FI" sz="2200" err="1"/>
              <a:t>studentbetyg</a:t>
            </a:r>
            <a:r>
              <a:rPr lang="en-US" altLang="sv-FI" sz="2200"/>
              <a:t> </a:t>
            </a:r>
            <a:br>
              <a:rPr lang="en-US" altLang="sv-FI" sz="2200"/>
            </a:br>
            <a:r>
              <a:rPr lang="en-US" altLang="sv-FI" sz="2200"/>
              <a:t>&amp; </a:t>
            </a:r>
            <a:r>
              <a:rPr lang="en-US" altLang="sv-FI" sz="2200" b="1"/>
              <a:t>30% </a:t>
            </a:r>
            <a:r>
              <a:rPr lang="en-US" altLang="sv-FI" sz="2200" err="1"/>
              <a:t>på</a:t>
            </a:r>
            <a:r>
              <a:rPr lang="en-US" altLang="sv-FI" sz="2200"/>
              <a:t> </a:t>
            </a:r>
            <a:r>
              <a:rPr lang="en-US" altLang="sv-FI" sz="2200" err="1"/>
              <a:t>basen</a:t>
            </a:r>
            <a:r>
              <a:rPr lang="en-US" altLang="sv-FI" sz="2200"/>
              <a:t> av </a:t>
            </a:r>
            <a:r>
              <a:rPr lang="en-US" altLang="sv-FI" sz="2200" err="1"/>
              <a:t>inträdesprov</a:t>
            </a:r>
            <a:r>
              <a:rPr lang="en-US" altLang="sv-FI" sz="2200"/>
              <a:t>.</a:t>
            </a:r>
          </a:p>
          <a:p>
            <a:pPr marL="285750" indent="-285750">
              <a:buFont typeface="Arial" panose="020B0604020202020204" pitchFamily="34" charset="0"/>
              <a:buChar char="•"/>
            </a:pPr>
            <a:r>
              <a:rPr lang="en-US" altLang="sv-FI" sz="2200"/>
              <a:t>Ansökan </a:t>
            </a:r>
            <a:r>
              <a:rPr lang="en-US" altLang="sv-FI" sz="2200" err="1"/>
              <a:t>lämnas</a:t>
            </a:r>
            <a:r>
              <a:rPr lang="en-US" altLang="sv-FI" sz="2200"/>
              <a:t> in via Studieinfo-</a:t>
            </a:r>
            <a:r>
              <a:rPr lang="en-US" altLang="sv-FI" sz="2200" err="1"/>
              <a:t>portalen</a:t>
            </a:r>
            <a:r>
              <a:rPr lang="en-US" altLang="sv-FI" sz="2200"/>
              <a:t>!</a:t>
            </a:r>
          </a:p>
          <a:p>
            <a:pPr marL="285750" indent="-285750">
              <a:buFont typeface="Arial" panose="020B0604020202020204" pitchFamily="34" charset="0"/>
              <a:buChar char="•"/>
            </a:pPr>
            <a:r>
              <a:rPr lang="en-US" altLang="sv-FI" sz="2200">
                <a:hlinkClick r:id="rId2"/>
              </a:rPr>
              <a:t>Ansökan </a:t>
            </a:r>
            <a:r>
              <a:rPr lang="en-US" altLang="sv-FI" sz="2200" err="1">
                <a:hlinkClick r:id="rId2"/>
              </a:rPr>
              <a:t>steg</a:t>
            </a:r>
            <a:r>
              <a:rPr lang="en-US" altLang="sv-FI" sz="2200">
                <a:hlinkClick r:id="rId2"/>
              </a:rPr>
              <a:t>-för-</a:t>
            </a:r>
            <a:r>
              <a:rPr lang="en-US" altLang="sv-FI" sz="2200" err="1">
                <a:hlinkClick r:id="rId2"/>
              </a:rPr>
              <a:t>steg</a:t>
            </a:r>
            <a:endParaRPr lang="en-US" altLang="sv-FI" sz="2200"/>
          </a:p>
        </p:txBody>
      </p:sp>
      <p:sp>
        <p:nvSpPr>
          <p:cNvPr id="4" name="Title 3">
            <a:extLst>
              <a:ext uri="{FF2B5EF4-FFF2-40B4-BE49-F238E27FC236}">
                <a16:creationId xmlns:a16="http://schemas.microsoft.com/office/drawing/2014/main" id="{44CD57FB-2E17-A2E2-FE62-7254397CB826}"/>
              </a:ext>
            </a:extLst>
          </p:cNvPr>
          <p:cNvSpPr>
            <a:spLocks noGrp="1"/>
          </p:cNvSpPr>
          <p:nvPr>
            <p:ph type="title"/>
          </p:nvPr>
        </p:nvSpPr>
        <p:spPr/>
        <p:txBody>
          <a:bodyPr/>
          <a:lstStyle/>
          <a:p>
            <a:r>
              <a:rPr lang="sv-FI" noProof="0"/>
              <a:t>SÖK TILL HANKEN!</a:t>
            </a:r>
          </a:p>
        </p:txBody>
      </p:sp>
      <p:pic>
        <p:nvPicPr>
          <p:cNvPr id="9" name="Picture Placeholder 8">
            <a:extLst>
              <a:ext uri="{FF2B5EF4-FFF2-40B4-BE49-F238E27FC236}">
                <a16:creationId xmlns:a16="http://schemas.microsoft.com/office/drawing/2014/main" id="{EFBBFCDC-E6A7-C4D7-B9C3-575247E0615E}"/>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val="0"/>
              </a:ext>
            </a:extLst>
          </a:blip>
          <a:srcRect/>
          <a:stretch>
            <a:fillRect/>
          </a:stretch>
        </p:blipFill>
        <p:spPr>
          <a:xfrm>
            <a:off x="7747000" y="0"/>
            <a:ext cx="4445000" cy="6858000"/>
          </a:xfrm>
          <a:prstGeom prst="rect">
            <a:avLst/>
          </a:prstGeom>
        </p:spPr>
      </p:pic>
      <p:sp>
        <p:nvSpPr>
          <p:cNvPr id="5" name="Text Placeholder 4">
            <a:extLst>
              <a:ext uri="{FF2B5EF4-FFF2-40B4-BE49-F238E27FC236}">
                <a16:creationId xmlns:a16="http://schemas.microsoft.com/office/drawing/2014/main" id="{3CF0652E-497B-E54F-83B4-C879B730E5E4}"/>
              </a:ext>
            </a:extLst>
          </p:cNvPr>
          <p:cNvSpPr>
            <a:spLocks noGrp="1"/>
          </p:cNvSpPr>
          <p:nvPr>
            <p:ph type="body" sz="quarter" idx="11"/>
          </p:nvPr>
        </p:nvSpPr>
        <p:spPr/>
        <p:txBody>
          <a:bodyPr/>
          <a:lstStyle/>
          <a:p>
            <a:endParaRPr lang="sv-FI" noProof="0"/>
          </a:p>
        </p:txBody>
      </p:sp>
    </p:spTree>
    <p:extLst>
      <p:ext uri="{BB962C8B-B14F-4D97-AF65-F5344CB8AC3E}">
        <p14:creationId xmlns:p14="http://schemas.microsoft.com/office/powerpoint/2010/main" val="32293003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FEA6043-F96E-5276-0392-902A4296763F}"/>
              </a:ext>
            </a:extLst>
          </p:cNvPr>
          <p:cNvSpPr>
            <a:spLocks noGrp="1"/>
          </p:cNvSpPr>
          <p:nvPr>
            <p:ph type="title"/>
          </p:nvPr>
        </p:nvSpPr>
        <p:spPr/>
        <p:txBody>
          <a:bodyPr/>
          <a:lstStyle/>
          <a:p>
            <a:r>
              <a:rPr lang="sv-FI" b="0"/>
              <a:t>BETYGSANTAGNING</a:t>
            </a:r>
            <a:endParaRPr lang="sv-FI" noProof="0"/>
          </a:p>
        </p:txBody>
      </p:sp>
      <p:sp>
        <p:nvSpPr>
          <p:cNvPr id="4" name="Text Placeholder 2">
            <a:extLst>
              <a:ext uri="{FF2B5EF4-FFF2-40B4-BE49-F238E27FC236}">
                <a16:creationId xmlns:a16="http://schemas.microsoft.com/office/drawing/2014/main" id="{E306739B-31E1-E26B-23DF-BF173D5D7D89}"/>
              </a:ext>
            </a:extLst>
          </p:cNvPr>
          <p:cNvSpPr txBox="1">
            <a:spLocks/>
          </p:cNvSpPr>
          <p:nvPr/>
        </p:nvSpPr>
        <p:spPr>
          <a:xfrm>
            <a:off x="746591" y="1789019"/>
            <a:ext cx="4129087" cy="40608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6865" indent="-316865">
              <a:spcBef>
                <a:spcPts val="0"/>
              </a:spcBef>
              <a:spcAft>
                <a:spcPts val="2667"/>
              </a:spcAft>
            </a:pPr>
            <a:r>
              <a:rPr lang="sv-FI" sz="1600" dirty="0"/>
              <a:t>Tröskelkrav: Godkänt vitsord i </a:t>
            </a:r>
            <a:br>
              <a:rPr lang="sv-FI" sz="1600" dirty="0"/>
            </a:br>
            <a:r>
              <a:rPr lang="sv-FI" sz="1600" b="1" i="1" dirty="0"/>
              <a:t>matematik</a:t>
            </a:r>
            <a:r>
              <a:rPr lang="sv-FI" sz="1600" dirty="0"/>
              <a:t> (lång eller kort) </a:t>
            </a:r>
            <a:endParaRPr lang="en-US" sz="1600" dirty="0"/>
          </a:p>
          <a:p>
            <a:pPr marL="0" indent="0">
              <a:buNone/>
            </a:pPr>
            <a:r>
              <a:rPr lang="sv-FI" sz="1600" b="1" dirty="0"/>
              <a:t>Poäng ges för fem (5) ämnen:</a:t>
            </a:r>
            <a:endParaRPr lang="sv-FI" sz="1600" dirty="0"/>
          </a:p>
          <a:p>
            <a:pPr marL="380365" lvl="1"/>
            <a:r>
              <a:rPr lang="sv-FI" sz="1600" dirty="0"/>
              <a:t>Du kan få poäng för högst fem ämnen, enligt följande:</a:t>
            </a:r>
          </a:p>
          <a:p>
            <a:pPr marL="380365" lvl="1"/>
            <a:endParaRPr lang="sv-FI" sz="1600" i="1" dirty="0"/>
          </a:p>
          <a:p>
            <a:pPr marL="380365" lvl="1"/>
            <a:r>
              <a:rPr lang="sv-FI" sz="1600" dirty="0"/>
              <a:t>modersmål och litteratur</a:t>
            </a:r>
          </a:p>
          <a:p>
            <a:pPr marL="380365" lvl="1"/>
            <a:r>
              <a:rPr lang="sv-FI" sz="1600" dirty="0"/>
              <a:t>matematik (lång eller kort)</a:t>
            </a:r>
          </a:p>
          <a:p>
            <a:pPr marL="380365" lvl="1"/>
            <a:r>
              <a:rPr lang="sv-FI" sz="1600" dirty="0"/>
              <a:t>tre andra ämnen som du skrivit och som ger dig de bästa poängen</a:t>
            </a:r>
          </a:p>
          <a:p>
            <a:pPr marL="380365" lvl="1"/>
            <a:r>
              <a:rPr lang="sv-FI" sz="1600" dirty="0"/>
              <a:t>Det maximala poängantalet är 149,9.</a:t>
            </a:r>
            <a:endParaRPr lang="sv-FI" sz="1800" noProof="0" dirty="0"/>
          </a:p>
          <a:p>
            <a:pPr>
              <a:spcBef>
                <a:spcPts val="0"/>
              </a:spcBef>
              <a:spcAft>
                <a:spcPts val="2667"/>
              </a:spcAft>
            </a:pPr>
            <a:endParaRPr lang="sv-FI" sz="1800" i="1" noProof="0" dirty="0"/>
          </a:p>
          <a:p>
            <a:endParaRPr lang="sv-FI" sz="1800" noProof="0" dirty="0"/>
          </a:p>
        </p:txBody>
      </p:sp>
      <p:sp>
        <p:nvSpPr>
          <p:cNvPr id="5" name="Text Placeholder 3">
            <a:extLst>
              <a:ext uri="{FF2B5EF4-FFF2-40B4-BE49-F238E27FC236}">
                <a16:creationId xmlns:a16="http://schemas.microsoft.com/office/drawing/2014/main" id="{2F35C317-FE36-903B-C3C4-CD25E9F7F547}"/>
              </a:ext>
            </a:extLst>
          </p:cNvPr>
          <p:cNvSpPr txBox="1">
            <a:spLocks/>
          </p:cNvSpPr>
          <p:nvPr/>
        </p:nvSpPr>
        <p:spPr>
          <a:xfrm>
            <a:off x="5149999" y="1789018"/>
            <a:ext cx="6499458" cy="40608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6865" indent="-316865"/>
            <a:r>
              <a:rPr lang="sv-FI" sz="1600" dirty="0"/>
              <a:t>Om en sökande saknar något av nämnda ämnen får hen inga poäng för det ämnet. Sökanden beaktas ändå i </a:t>
            </a:r>
            <a:r>
              <a:rPr lang="sv-FI" sz="1600" dirty="0" err="1"/>
              <a:t>betygsantagningen</a:t>
            </a:r>
            <a:r>
              <a:rPr lang="sv-FI" sz="1600" dirty="0"/>
              <a:t> om tröskelkravet uppfylls.</a:t>
            </a:r>
          </a:p>
          <a:p>
            <a:pPr marL="316865" indent="-316865"/>
            <a:r>
              <a:rPr lang="sv-FI" sz="1600" dirty="0"/>
              <a:t>Poäng ges endast en gång per ämne. Man kan endast få poäng för lång eller kort matematik.</a:t>
            </a:r>
          </a:p>
          <a:p>
            <a:pPr marL="316865" indent="-316865"/>
            <a:r>
              <a:rPr lang="sv-FI" sz="1600" dirty="0"/>
              <a:t>I </a:t>
            </a:r>
            <a:r>
              <a:rPr lang="sv-FI" sz="1600" dirty="0" err="1"/>
              <a:t>betygsantagningen</a:t>
            </a:r>
            <a:r>
              <a:rPr lang="sv-FI" sz="1600" dirty="0"/>
              <a:t> kan du bli antagen på basis av ditt finländska studentexamensbetyg eller IB-/EB-/finländskt RP/DIA-examensbetyg. För att kunna beaktas i </a:t>
            </a:r>
            <a:r>
              <a:rPr lang="sv-FI" sz="1600" dirty="0" err="1"/>
              <a:t>betygsantagningen</a:t>
            </a:r>
            <a:r>
              <a:rPr lang="sv-FI" sz="1600" dirty="0"/>
              <a:t> krävs att du är förstagångssökande och får minst 75 betygspoäng.</a:t>
            </a:r>
          </a:p>
          <a:p>
            <a:pPr marL="0" indent="0">
              <a:buNone/>
            </a:pPr>
            <a:endParaRPr lang="sv-FI" sz="2000" dirty="0"/>
          </a:p>
          <a:p>
            <a:pPr marL="0" indent="0">
              <a:buNone/>
            </a:pPr>
            <a:r>
              <a:rPr lang="sv-FI" sz="1800" b="1" i="1" dirty="0"/>
              <a:t>Notera: </a:t>
            </a:r>
            <a:r>
              <a:rPr lang="sv-FI" sz="1800" i="1" dirty="0"/>
              <a:t>Från och med 2026 togs en ny poängsättning i bruk! Du hittar info om poängsättningen och statistik här:</a:t>
            </a:r>
          </a:p>
        </p:txBody>
      </p:sp>
      <p:pic>
        <p:nvPicPr>
          <p:cNvPr id="6" name="Picture 5">
            <a:extLst>
              <a:ext uri="{FF2B5EF4-FFF2-40B4-BE49-F238E27FC236}">
                <a16:creationId xmlns:a16="http://schemas.microsoft.com/office/drawing/2014/main" id="{A178AA00-C1B3-349B-7F7B-F9D2395CBCED}"/>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0280920" y="5066999"/>
            <a:ext cx="1285510" cy="1299284"/>
          </a:xfrm>
          <a:prstGeom prst="rect">
            <a:avLst/>
          </a:prstGeom>
        </p:spPr>
      </p:pic>
    </p:spTree>
    <p:extLst>
      <p:ext uri="{BB962C8B-B14F-4D97-AF65-F5344CB8AC3E}">
        <p14:creationId xmlns:p14="http://schemas.microsoft.com/office/powerpoint/2010/main" val="12634443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DDA75E9-A231-9E98-5523-FBA802768764}"/>
              </a:ext>
            </a:extLst>
          </p:cNvPr>
          <p:cNvSpPr>
            <a:spLocks noGrp="1"/>
          </p:cNvSpPr>
          <p:nvPr>
            <p:ph type="subTitle" idx="1"/>
          </p:nvPr>
        </p:nvSpPr>
        <p:spPr>
          <a:xfrm>
            <a:off x="1394013" y="1483188"/>
            <a:ext cx="10076728" cy="4472512"/>
          </a:xfrm>
        </p:spPr>
        <p:txBody>
          <a:bodyPr/>
          <a:lstStyle/>
          <a:p>
            <a:r>
              <a:rPr lang="sv-FI" sz="1600"/>
              <a:t>Om du inte antas på basis av dina betygspoäng kan du istället delta i </a:t>
            </a:r>
            <a:r>
              <a:rPr lang="sv-FI" sz="1600" b="1"/>
              <a:t>urvalsprovet.</a:t>
            </a:r>
          </a:p>
          <a:p>
            <a:pPr marL="285750" indent="-285750">
              <a:buFont typeface="Arial" panose="020B0604020202020204" pitchFamily="34" charset="0"/>
              <a:buChar char="•"/>
            </a:pPr>
            <a:r>
              <a:rPr lang="sv-FI" sz="1600"/>
              <a:t>Urvalsprovet baserar sig på lärandemålen för två obligatoriska kurser i gymnasiet. Dessutom kan provet basera sig på material som delas ut vid provtillfället.</a:t>
            </a:r>
          </a:p>
          <a:p>
            <a:pPr marL="285750" indent="-285750">
              <a:buFont typeface="Arial" panose="020B0604020202020204" pitchFamily="34" charset="0"/>
              <a:buChar char="•"/>
            </a:pPr>
            <a:r>
              <a:rPr lang="sv-FI" sz="1600"/>
              <a:t>Notera! Urvalsprovet testar inte dina kunskaper i någon specifik bok, utan hur väl du kan tillämpa de lärandemål som lagts upp för ovanstående kurser.</a:t>
            </a:r>
          </a:p>
          <a:p>
            <a:r>
              <a:rPr lang="sv-SE" sz="1600" b="1"/>
              <a:t>Universitetens urvalsprov förnyades nationellt 2025!</a:t>
            </a:r>
          </a:p>
          <a:p>
            <a:pPr marL="342900" indent="-342900">
              <a:buFont typeface="Arial" panose="020B0604020202020204" pitchFamily="34" charset="0"/>
              <a:buChar char="•"/>
            </a:pPr>
            <a:r>
              <a:rPr lang="sv-SE" sz="1600" b="1"/>
              <a:t>Alla ansökningsmål i ekonomi hör till samma Urvalsprov </a:t>
            </a:r>
          </a:p>
          <a:p>
            <a:pPr marL="342900" indent="-342900">
              <a:buFont typeface="Arial" panose="020B0604020202020204" pitchFamily="34" charset="0"/>
              <a:buChar char="•"/>
            </a:pPr>
            <a:r>
              <a:rPr lang="sv-SE" sz="1600" b="1">
                <a:hlinkClick r:id="rId2"/>
              </a:rPr>
              <a:t>Urvalsprov F</a:t>
            </a:r>
            <a:endParaRPr lang="sv-SE" sz="1600" b="1"/>
          </a:p>
          <a:p>
            <a:pPr marL="342900" indent="-342900">
              <a:buFont typeface="Arial" panose="020B0604020202020204" pitchFamily="34" charset="0"/>
              <a:buChar char="•"/>
            </a:pPr>
            <a:r>
              <a:rPr lang="sv-SE" sz="1600"/>
              <a:t>Provet motsvarar det tidigare urvalsprovet men är numera digitalt. </a:t>
            </a:r>
            <a:r>
              <a:rPr lang="sv-SE" sz="1600" b="1"/>
              <a:t>Alla deltagare behöver ha med egen dator. </a:t>
            </a:r>
          </a:p>
          <a:p>
            <a:pPr marL="342900" indent="-342900">
              <a:buFont typeface="Arial" panose="020B0604020202020204" pitchFamily="34" charset="0"/>
              <a:buChar char="•"/>
            </a:pPr>
            <a:r>
              <a:rPr lang="sv-SE" sz="1600"/>
              <a:t>Provet kan göras på många olika orter, det går att välja provets språk (svenska/finska) på alla provställen.</a:t>
            </a:r>
            <a:endParaRPr lang="sv-FI" sz="1600"/>
          </a:p>
          <a:p>
            <a:r>
              <a:rPr lang="sv-FI" sz="1600"/>
              <a:t>Ett annat alternativ är att antas via </a:t>
            </a:r>
            <a:r>
              <a:rPr lang="sv-FI" sz="1600" b="1"/>
              <a:t>öppna universitetsstudier</a:t>
            </a:r>
          </a:p>
          <a:p>
            <a:pPr marL="285750" indent="-285750">
              <a:buFont typeface="Arial" panose="020B0604020202020204" pitchFamily="34" charset="0"/>
              <a:buChar char="•"/>
            </a:pPr>
            <a:r>
              <a:rPr lang="sv-FI" sz="1600" b="1"/>
              <a:t>Snabbleden </a:t>
            </a:r>
            <a:r>
              <a:rPr lang="sv-FI" sz="1600"/>
              <a:t>– möjligt att studera ett paket på 26 sp under ett år och bli antagen på basis av det</a:t>
            </a:r>
          </a:p>
          <a:p>
            <a:pPr marL="285750" indent="-285750">
              <a:buFont typeface="Arial" panose="020B0604020202020204" pitchFamily="34" charset="0"/>
              <a:buChar char="•"/>
            </a:pPr>
            <a:r>
              <a:rPr lang="sv-FI" sz="1600" b="1"/>
              <a:t>60 sp </a:t>
            </a:r>
            <a:r>
              <a:rPr lang="sv-FI" sz="1600"/>
              <a:t>– studera 60 sp ÖPU studier och bli antagen på basis av det</a:t>
            </a:r>
          </a:p>
        </p:txBody>
      </p:sp>
      <p:sp>
        <p:nvSpPr>
          <p:cNvPr id="4" name="Title 3">
            <a:extLst>
              <a:ext uri="{FF2B5EF4-FFF2-40B4-BE49-F238E27FC236}">
                <a16:creationId xmlns:a16="http://schemas.microsoft.com/office/drawing/2014/main" id="{063ADFF0-3ADC-97F4-C93D-533CEEB23646}"/>
              </a:ext>
            </a:extLst>
          </p:cNvPr>
          <p:cNvSpPr>
            <a:spLocks noGrp="1"/>
          </p:cNvSpPr>
          <p:nvPr>
            <p:ph type="title"/>
          </p:nvPr>
        </p:nvSpPr>
        <p:spPr>
          <a:xfrm>
            <a:off x="838200" y="771307"/>
            <a:ext cx="9959787" cy="711881"/>
          </a:xfrm>
        </p:spPr>
        <p:txBody>
          <a:bodyPr/>
          <a:lstStyle/>
          <a:p>
            <a:r>
              <a:rPr lang="sv-FI" noProof="0"/>
              <a:t>URVALSPROV ELLER ÖPPNA UNIVERSITETET</a:t>
            </a:r>
          </a:p>
        </p:txBody>
      </p:sp>
      <p:sp>
        <p:nvSpPr>
          <p:cNvPr id="5" name="Text Placeholder 4">
            <a:extLst>
              <a:ext uri="{FF2B5EF4-FFF2-40B4-BE49-F238E27FC236}">
                <a16:creationId xmlns:a16="http://schemas.microsoft.com/office/drawing/2014/main" id="{DBDCBC0C-7E55-F797-5B52-D6708392465C}"/>
              </a:ext>
            </a:extLst>
          </p:cNvPr>
          <p:cNvSpPr>
            <a:spLocks noGrp="1"/>
          </p:cNvSpPr>
          <p:nvPr>
            <p:ph type="body" sz="quarter" idx="11"/>
          </p:nvPr>
        </p:nvSpPr>
        <p:spPr/>
        <p:txBody>
          <a:bodyPr/>
          <a:lstStyle/>
          <a:p>
            <a:endParaRPr lang="sv-FI" noProof="0"/>
          </a:p>
        </p:txBody>
      </p:sp>
    </p:spTree>
    <p:extLst>
      <p:ext uri="{BB962C8B-B14F-4D97-AF65-F5344CB8AC3E}">
        <p14:creationId xmlns:p14="http://schemas.microsoft.com/office/powerpoint/2010/main" val="20054506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erson standing in front of a whiteboard&#10;&#10;Description automatically generated">
            <a:extLst>
              <a:ext uri="{FF2B5EF4-FFF2-40B4-BE49-F238E27FC236}">
                <a16:creationId xmlns:a16="http://schemas.microsoft.com/office/drawing/2014/main" id="{65722D51-D816-4D7C-9493-BB4AF1CC026F}"/>
              </a:ext>
            </a:extLst>
          </p:cNvPr>
          <p:cNvPicPr>
            <a:picLocks noGrp="1" noChangeAspect="1"/>
          </p:cNvPicPr>
          <p:nvPr>
            <p:ph type="pic" sz="quarter" idx="12"/>
          </p:nvPr>
        </p:nvPicPr>
        <p:blipFill rotWithShape="1">
          <a:blip r:embed="rId2" cstate="screen">
            <a:extLst>
              <a:ext uri="{28A0092B-C50C-407E-A947-70E740481C1C}">
                <a14:useLocalDpi xmlns:a14="http://schemas.microsoft.com/office/drawing/2010/main" val="0"/>
              </a:ext>
            </a:extLst>
          </a:blip>
          <a:srcRect/>
          <a:stretch/>
        </p:blipFill>
        <p:spPr>
          <a:xfrm>
            <a:off x="7747000" y="0"/>
            <a:ext cx="4445000" cy="6858000"/>
          </a:xfrm>
        </p:spPr>
      </p:pic>
      <p:sp>
        <p:nvSpPr>
          <p:cNvPr id="3" name="Subtitle 2">
            <a:extLst>
              <a:ext uri="{FF2B5EF4-FFF2-40B4-BE49-F238E27FC236}">
                <a16:creationId xmlns:a16="http://schemas.microsoft.com/office/drawing/2014/main" id="{BE6BEE1C-7E74-FA10-6860-89031A1EE789}"/>
              </a:ext>
            </a:extLst>
          </p:cNvPr>
          <p:cNvSpPr>
            <a:spLocks noGrp="1"/>
          </p:cNvSpPr>
          <p:nvPr>
            <p:ph type="subTitle" idx="1"/>
          </p:nvPr>
        </p:nvSpPr>
        <p:spPr>
          <a:xfrm>
            <a:off x="1374748" y="2055279"/>
            <a:ext cx="6140505" cy="4101319"/>
          </a:xfrm>
        </p:spPr>
        <p:txBody>
          <a:bodyPr/>
          <a:lstStyle/>
          <a:p>
            <a:pPr>
              <a:defRPr/>
            </a:pPr>
            <a:r>
              <a:rPr lang="SV-SE" altLang="sv-FI" sz="1800" b="1"/>
              <a:t>Du uppfyller kraven om du har:</a:t>
            </a:r>
          </a:p>
          <a:p>
            <a:pPr marL="380238" indent="-380238">
              <a:spcBef>
                <a:spcPts val="800"/>
              </a:spcBef>
              <a:buFont typeface="Arial" panose="020B0604020202020204" pitchFamily="34" charset="0"/>
              <a:buChar char="•"/>
              <a:defRPr/>
            </a:pPr>
            <a:r>
              <a:rPr lang="SV-SE" altLang="SV-FI" sz="1800"/>
              <a:t>L eller E i lång A-svenska</a:t>
            </a:r>
          </a:p>
          <a:p>
            <a:pPr marL="380238" indent="-380238">
              <a:spcBef>
                <a:spcPts val="800"/>
              </a:spcBef>
              <a:buFont typeface="Arial" panose="020B0604020202020204" pitchFamily="34" charset="0"/>
              <a:buChar char="•"/>
              <a:defRPr/>
            </a:pPr>
            <a:r>
              <a:rPr lang="sv-SE" altLang="SV-FI" sz="1800"/>
              <a:t>L i medellång B-svenska</a:t>
            </a:r>
            <a:endParaRPr lang="SV-SE" altLang="SV-FI" sz="1800"/>
          </a:p>
          <a:p>
            <a:pPr marL="380238" indent="-380238">
              <a:spcBef>
                <a:spcPts val="800"/>
              </a:spcBef>
              <a:buFont typeface="Arial" panose="020B0604020202020204" pitchFamily="34" charset="0"/>
              <a:buChar char="•"/>
              <a:defRPr/>
            </a:pPr>
            <a:r>
              <a:rPr lang="SV-SE" altLang="SV-FI" sz="1800"/>
              <a:t>Godkänt resultat i ett språktest </a:t>
            </a:r>
            <a:r>
              <a:rPr lang="SV-SE" altLang="SV-FI" sz="1800">
                <a:hlinkClick r:id="rId3"/>
              </a:rPr>
              <a:t>(de som Hanken godkänner finns på hemsidan)</a:t>
            </a:r>
            <a:br>
              <a:rPr lang="sv-SE" altLang="sv-FI" sz="1800"/>
            </a:br>
            <a:endParaRPr lang="SV-SE" altLang="sv-FI" sz="1800"/>
          </a:p>
          <a:p>
            <a:pPr>
              <a:defRPr/>
            </a:pPr>
            <a:r>
              <a:rPr lang="SV-SE" altLang="SV-FI" sz="1800" b="1"/>
              <a:t>ELLER</a:t>
            </a:r>
            <a:r>
              <a:rPr lang="SV-SE" altLang="SV-FI" sz="1800"/>
              <a:t>: Språkprov i svenska</a:t>
            </a:r>
          </a:p>
          <a:p>
            <a:pPr marL="380238" indent="-380238">
              <a:buFont typeface="Arial" panose="020B0604020202020204" pitchFamily="34" charset="0"/>
              <a:buChar char="•"/>
              <a:defRPr/>
            </a:pPr>
            <a:r>
              <a:rPr lang="sv-SE" altLang="SV-FI" sz="1800"/>
              <a:t>Består oftast </a:t>
            </a:r>
            <a:r>
              <a:rPr lang="SV-SE" altLang="SV-FI" sz="1800"/>
              <a:t>av hörförståelse och skriftliga uppgifter.</a:t>
            </a:r>
          </a:p>
          <a:p>
            <a:pPr marL="380238" indent="-380238">
              <a:buFont typeface="Arial" panose="020B0604020202020204" pitchFamily="34" charset="0"/>
              <a:buChar char="•"/>
              <a:defRPr/>
            </a:pPr>
            <a:endParaRPr lang="sv-SE" altLang="SV-FI" sz="1800"/>
          </a:p>
          <a:p>
            <a:pPr>
              <a:defRPr/>
            </a:pPr>
            <a:r>
              <a:rPr lang="sv-SE" altLang="SV-FI" sz="1800"/>
              <a:t>Är du finskspråkig och överväger Hanken? Vi ordnar ett evenemang med en student som har finska som modersmål och gått grundskolan och andra stadiet på finska: </a:t>
            </a:r>
            <a:r>
              <a:rPr lang="sv-SE" altLang="SV-FI" sz="1800" err="1"/>
              <a:t>Suomenkielisenä</a:t>
            </a:r>
            <a:r>
              <a:rPr lang="sv-SE" altLang="SV-FI" sz="1800"/>
              <a:t> </a:t>
            </a:r>
            <a:r>
              <a:rPr lang="sv-SE" altLang="SV-FI" sz="1800" err="1"/>
              <a:t>Hankenille</a:t>
            </a:r>
            <a:r>
              <a:rPr lang="sv-SE" altLang="SV-FI" sz="1800"/>
              <a:t>. </a:t>
            </a:r>
          </a:p>
          <a:p>
            <a:pPr>
              <a:defRPr/>
            </a:pPr>
            <a:r>
              <a:rPr lang="sv-SE" altLang="SV-FI" sz="1800"/>
              <a:t>Anmäl dig via QR-koden </a:t>
            </a:r>
            <a:endParaRPr lang="SV-SE" altLang="SV-FI" sz="1800"/>
          </a:p>
        </p:txBody>
      </p:sp>
      <p:sp>
        <p:nvSpPr>
          <p:cNvPr id="4" name="Title 3">
            <a:extLst>
              <a:ext uri="{FF2B5EF4-FFF2-40B4-BE49-F238E27FC236}">
                <a16:creationId xmlns:a16="http://schemas.microsoft.com/office/drawing/2014/main" id="{126EB373-CF5C-3EDD-CCDA-8188160B3E87}"/>
              </a:ext>
            </a:extLst>
          </p:cNvPr>
          <p:cNvSpPr>
            <a:spLocks noGrp="1"/>
          </p:cNvSpPr>
          <p:nvPr>
            <p:ph type="title"/>
          </p:nvPr>
        </p:nvSpPr>
        <p:spPr/>
        <p:txBody>
          <a:bodyPr/>
          <a:lstStyle/>
          <a:p>
            <a:r>
              <a:rPr lang="sv-FI" noProof="0"/>
              <a:t>SPRÅKKRAV I SVENSKA FÖR</a:t>
            </a:r>
            <a:br>
              <a:rPr lang="sv-FI" noProof="0"/>
            </a:br>
            <a:r>
              <a:rPr lang="sv-FI" noProof="0"/>
              <a:t>FINSKSPRÅKIGA</a:t>
            </a:r>
          </a:p>
        </p:txBody>
      </p:sp>
      <p:sp>
        <p:nvSpPr>
          <p:cNvPr id="5" name="Text Placeholder 4">
            <a:extLst>
              <a:ext uri="{FF2B5EF4-FFF2-40B4-BE49-F238E27FC236}">
                <a16:creationId xmlns:a16="http://schemas.microsoft.com/office/drawing/2014/main" id="{2519FCD6-117F-A521-93F0-B562694EBA2A}"/>
              </a:ext>
            </a:extLst>
          </p:cNvPr>
          <p:cNvSpPr>
            <a:spLocks noGrp="1"/>
          </p:cNvSpPr>
          <p:nvPr>
            <p:ph type="body" sz="quarter" idx="11"/>
          </p:nvPr>
        </p:nvSpPr>
        <p:spPr/>
        <p:txBody>
          <a:bodyPr/>
          <a:lstStyle/>
          <a:p>
            <a:endParaRPr lang="sv-FI" noProof="0"/>
          </a:p>
        </p:txBody>
      </p:sp>
      <p:pic>
        <p:nvPicPr>
          <p:cNvPr id="6" name="Picture 5">
            <a:extLst>
              <a:ext uri="{FF2B5EF4-FFF2-40B4-BE49-F238E27FC236}">
                <a16:creationId xmlns:a16="http://schemas.microsoft.com/office/drawing/2014/main" id="{9EA829B5-D59A-AA2C-8192-6AA7307A94E0}"/>
              </a:ext>
            </a:extLst>
          </p:cNvPr>
          <p:cNvPicPr>
            <a:picLocks noChangeAspect="1"/>
          </p:cNvPicPr>
          <p:nvPr/>
        </p:nvPicPr>
        <p:blipFill>
          <a:blip r:embed="rId4"/>
          <a:stretch>
            <a:fillRect/>
          </a:stretch>
        </p:blipFill>
        <p:spPr>
          <a:xfrm>
            <a:off x="8031738" y="5335881"/>
            <a:ext cx="1240410" cy="1240410"/>
          </a:xfrm>
          <a:prstGeom prst="rect">
            <a:avLst/>
          </a:prstGeom>
        </p:spPr>
      </p:pic>
    </p:spTree>
    <p:extLst>
      <p:ext uri="{BB962C8B-B14F-4D97-AF65-F5344CB8AC3E}">
        <p14:creationId xmlns:p14="http://schemas.microsoft.com/office/powerpoint/2010/main" val="22979996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8ABB2F5-9914-A499-D3C6-382D79E680EC}"/>
              </a:ext>
            </a:extLst>
          </p:cNvPr>
          <p:cNvSpPr>
            <a:spLocks noGrp="1"/>
          </p:cNvSpPr>
          <p:nvPr>
            <p:ph type="subTitle" idx="1"/>
          </p:nvPr>
        </p:nvSpPr>
        <p:spPr>
          <a:xfrm>
            <a:off x="522514" y="1483188"/>
            <a:ext cx="6226629" cy="4993812"/>
          </a:xfrm>
        </p:spPr>
        <p:txBody>
          <a:bodyPr lIns="91440" tIns="45720" rIns="91440" bIns="45720" anchor="t"/>
          <a:lstStyle/>
          <a:p>
            <a:pPr marL="285750" indent="-285750">
              <a:buChar char="•"/>
            </a:pPr>
            <a:r>
              <a:rPr lang="sv-FI" sz="1800" noProof="0" dirty="0"/>
              <a:t>Ansök med Svenska meriter </a:t>
            </a:r>
            <a:r>
              <a:rPr lang="sv-FI" sz="1800" b="1" noProof="0" dirty="0"/>
              <a:t>9.3-15.4.2027</a:t>
            </a:r>
          </a:p>
          <a:p>
            <a:pPr marL="285750" indent="-285750">
              <a:buChar char="•"/>
            </a:pPr>
            <a:endParaRPr lang="sv-FI" sz="1800" b="1" noProof="0" dirty="0"/>
          </a:p>
          <a:p>
            <a:r>
              <a:rPr lang="sv-FI" sz="1800" b="1" noProof="0" dirty="0"/>
              <a:t>Med svenska meriter kan man ansöka till Hanken på tre olika sätt:</a:t>
            </a:r>
          </a:p>
          <a:p>
            <a:pPr marL="285750" indent="-285750">
              <a:buChar char="•"/>
            </a:pPr>
            <a:r>
              <a:rPr lang="sv-FI" sz="1800" noProof="0" dirty="0"/>
              <a:t>Med svenska gymnasiebetyg (tröskelkrav för att kunna söka är 18.0 inkl. merit)</a:t>
            </a:r>
          </a:p>
          <a:p>
            <a:pPr marL="285750" indent="-285750">
              <a:buChar char="•"/>
            </a:pPr>
            <a:r>
              <a:rPr lang="sv-FI" sz="1800" noProof="0" dirty="0"/>
              <a:t>Med högskoleprovet (tröskelkrav för att kunna söka är 1.2)</a:t>
            </a:r>
          </a:p>
          <a:p>
            <a:pPr marL="742950" lvl="1" indent="-285750" algn="l">
              <a:buFont typeface="Courier New" panose="020B0604020202020204" pitchFamily="34" charset="0"/>
              <a:buChar char="o"/>
            </a:pPr>
            <a:r>
              <a:rPr lang="sv-FI" sz="1400" noProof="0" dirty="0"/>
              <a:t>Läs på Hankens hemsida för att säkerställa att du har både grundläggande- och särskild behörighet vid ansökan med gymnasiebetyg eller högskoleprovet!</a:t>
            </a:r>
          </a:p>
          <a:p>
            <a:pPr marL="285750" indent="-285750">
              <a:buChar char="•"/>
            </a:pPr>
            <a:r>
              <a:rPr lang="sv-FI" sz="1800" noProof="0" dirty="0"/>
              <a:t>Man kan även söka genom den gemensamma antagningen i Finland genom att skriva urvalsprov F</a:t>
            </a:r>
          </a:p>
          <a:p>
            <a:pPr marL="285750" indent="-285750">
              <a:buChar char="•"/>
            </a:pPr>
            <a:endParaRPr lang="sv-FI" sz="1800" i="1" noProof="0" dirty="0"/>
          </a:p>
          <a:p>
            <a:pPr marL="285750" indent="-285750">
              <a:buChar char="•"/>
            </a:pPr>
            <a:r>
              <a:rPr lang="sv-FI" sz="1800" i="1" noProof="0" dirty="0"/>
              <a:t>Notera! Minimikraven är tröskelkrav, du måste alltså ha minst så mycket poäng för att söka. Den verkliga antagningsgränsen kan dock bli högre. </a:t>
            </a:r>
          </a:p>
          <a:p>
            <a:endParaRPr lang="sv-FI" sz="1800" noProof="0" dirty="0">
              <a:solidFill>
                <a:srgbClr val="262626"/>
              </a:solidFill>
              <a:latin typeface="Aptos"/>
            </a:endParaRPr>
          </a:p>
        </p:txBody>
      </p:sp>
      <p:pic>
        <p:nvPicPr>
          <p:cNvPr id="6" name="Picture 5">
            <a:extLst>
              <a:ext uri="{FF2B5EF4-FFF2-40B4-BE49-F238E27FC236}">
                <a16:creationId xmlns:a16="http://schemas.microsoft.com/office/drawing/2014/main" id="{5EF5047F-5C70-C319-2910-9BDE7AF1FB6E}"/>
              </a:ext>
            </a:extLst>
          </p:cNvPr>
          <p:cNvPicPr>
            <a:picLocks noChangeAspect="1"/>
          </p:cNvPicPr>
          <p:nvPr/>
        </p:nvPicPr>
        <p:blipFill>
          <a:blip r:embed="rId2" cstate="screen">
            <a:extLst>
              <a:ext uri="{28A0092B-C50C-407E-A947-70E740481C1C}">
                <a14:useLocalDpi xmlns:a14="http://schemas.microsoft.com/office/drawing/2010/main" val="0"/>
              </a:ext>
            </a:extLst>
          </a:blip>
          <a:srcRect/>
          <a:stretch>
            <a:fillRect/>
          </a:stretch>
        </p:blipFill>
        <p:spPr>
          <a:xfrm>
            <a:off x="7032171" y="0"/>
            <a:ext cx="5159828" cy="6858000"/>
          </a:xfrm>
          <a:prstGeom prst="rect">
            <a:avLst/>
          </a:prstGeom>
        </p:spPr>
      </p:pic>
      <p:sp>
        <p:nvSpPr>
          <p:cNvPr id="4" name="Title 3">
            <a:extLst>
              <a:ext uri="{FF2B5EF4-FFF2-40B4-BE49-F238E27FC236}">
                <a16:creationId xmlns:a16="http://schemas.microsoft.com/office/drawing/2014/main" id="{11CBF054-894A-6BAF-D69E-FEFDFA61ACF6}"/>
              </a:ext>
            </a:extLst>
          </p:cNvPr>
          <p:cNvSpPr>
            <a:spLocks noGrp="1"/>
          </p:cNvSpPr>
          <p:nvPr>
            <p:ph type="title"/>
          </p:nvPr>
        </p:nvSpPr>
        <p:spPr>
          <a:xfrm>
            <a:off x="671946" y="771307"/>
            <a:ext cx="6908800" cy="711881"/>
          </a:xfrm>
        </p:spPr>
        <p:txBody>
          <a:bodyPr lIns="91440" tIns="45720" rIns="91440" bIns="45720" anchor="t"/>
          <a:lstStyle/>
          <a:p>
            <a:r>
              <a:rPr lang="en-US"/>
              <a:t>SVENSKA MERITER</a:t>
            </a:r>
          </a:p>
        </p:txBody>
      </p:sp>
      <p:sp>
        <p:nvSpPr>
          <p:cNvPr id="5" name="Text Placeholder 4">
            <a:extLst>
              <a:ext uri="{FF2B5EF4-FFF2-40B4-BE49-F238E27FC236}">
                <a16:creationId xmlns:a16="http://schemas.microsoft.com/office/drawing/2014/main" id="{63EC1499-293D-5516-842B-9B7F2FD128E9}"/>
              </a:ext>
            </a:extLst>
          </p:cNvPr>
          <p:cNvSpPr>
            <a:spLocks noGrp="1"/>
          </p:cNvSpPr>
          <p:nvPr>
            <p:ph type="body" sz="quarter" idx="11"/>
          </p:nvPr>
        </p:nvSpPr>
        <p:spPr/>
        <p:txBody>
          <a:bodyPr/>
          <a:lstStyle/>
          <a:p>
            <a:endParaRPr lang="en-US"/>
          </a:p>
        </p:txBody>
      </p:sp>
      <p:pic>
        <p:nvPicPr>
          <p:cNvPr id="8" name="Picture 7">
            <a:extLst>
              <a:ext uri="{FF2B5EF4-FFF2-40B4-BE49-F238E27FC236}">
                <a16:creationId xmlns:a16="http://schemas.microsoft.com/office/drawing/2014/main" id="{19DDA36F-B26C-1037-600B-F16130A1CEE2}"/>
              </a:ext>
            </a:extLst>
          </p:cNvPr>
          <p:cNvPicPr>
            <a:picLocks noChangeAspect="1"/>
          </p:cNvPicPr>
          <p:nvPr/>
        </p:nvPicPr>
        <p:blipFill>
          <a:blip r:embed="rId3"/>
          <a:stretch>
            <a:fillRect/>
          </a:stretch>
        </p:blipFill>
        <p:spPr>
          <a:xfrm>
            <a:off x="7183625" y="5455314"/>
            <a:ext cx="1267173" cy="1262757"/>
          </a:xfrm>
          <a:prstGeom prst="rect">
            <a:avLst/>
          </a:prstGeom>
        </p:spPr>
      </p:pic>
    </p:spTree>
    <p:extLst>
      <p:ext uri="{BB962C8B-B14F-4D97-AF65-F5344CB8AC3E}">
        <p14:creationId xmlns:p14="http://schemas.microsoft.com/office/powerpoint/2010/main" val="28286983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47EB127D-AE61-3146-2C8F-16A6B0494B2A}"/>
              </a:ext>
            </a:extLst>
          </p:cNvPr>
          <p:cNvPicPr>
            <a:picLocks noGrp="1" noChangeAspect="1"/>
          </p:cNvPicPr>
          <p:nvPr>
            <p:ph type="pic" sz="quarter" idx="12"/>
          </p:nvPr>
        </p:nvPicPr>
        <p:blipFill>
          <a:blip r:embed="rId2"/>
          <a:srcRect l="12547" t="1695" r="44291" b="-1695"/>
          <a:stretch>
            <a:fillRect/>
          </a:stretch>
        </p:blipFill>
        <p:spPr>
          <a:xfrm>
            <a:off x="7747000" y="0"/>
            <a:ext cx="4440063" cy="6858007"/>
          </a:xfrm>
          <a:prstGeom prst="rect">
            <a:avLst/>
          </a:prstGeom>
        </p:spPr>
      </p:pic>
      <p:sp>
        <p:nvSpPr>
          <p:cNvPr id="3" name="Subtitle 2">
            <a:extLst>
              <a:ext uri="{FF2B5EF4-FFF2-40B4-BE49-F238E27FC236}">
                <a16:creationId xmlns:a16="http://schemas.microsoft.com/office/drawing/2014/main" id="{3630D3C6-152F-196B-E910-A59C2EE08C23}"/>
              </a:ext>
            </a:extLst>
          </p:cNvPr>
          <p:cNvSpPr>
            <a:spLocks noGrp="1"/>
          </p:cNvSpPr>
          <p:nvPr>
            <p:ph type="subTitle" idx="1"/>
          </p:nvPr>
        </p:nvSpPr>
        <p:spPr/>
        <p:txBody>
          <a:bodyPr lIns="91440" tIns="45720" rIns="91440" bIns="45720" anchor="t"/>
          <a:lstStyle/>
          <a:p>
            <a:r>
              <a:rPr lang="en-GB" sz="1800" dirty="0"/>
              <a:t>Om du </a:t>
            </a:r>
            <a:r>
              <a:rPr lang="en-GB" sz="1800" dirty="0" err="1"/>
              <a:t>vill</a:t>
            </a:r>
            <a:r>
              <a:rPr lang="en-GB" sz="1800" dirty="0"/>
              <a:t> </a:t>
            </a:r>
            <a:r>
              <a:rPr lang="en-GB" sz="1800" dirty="0" err="1"/>
              <a:t>veta</a:t>
            </a:r>
            <a:r>
              <a:rPr lang="en-GB" sz="1800" dirty="0"/>
              <a:t> </a:t>
            </a:r>
            <a:r>
              <a:rPr lang="en-GB" sz="1800" dirty="0" err="1"/>
              <a:t>mera</a:t>
            </a:r>
            <a:r>
              <a:rPr lang="en-GB" sz="1800" dirty="0"/>
              <a:t> om </a:t>
            </a:r>
            <a:r>
              <a:rPr lang="en-GB" sz="1800" dirty="0" err="1"/>
              <a:t>Hankens</a:t>
            </a:r>
            <a:r>
              <a:rPr lang="en-GB" sz="1800" dirty="0"/>
              <a:t> </a:t>
            </a:r>
            <a:r>
              <a:rPr lang="en-GB" sz="1800" dirty="0" err="1"/>
              <a:t>engelskspråkiga</a:t>
            </a:r>
            <a:r>
              <a:rPr lang="en-GB" sz="1800" dirty="0"/>
              <a:t> </a:t>
            </a:r>
            <a:r>
              <a:rPr lang="en-GB" sz="1800" dirty="0" err="1"/>
              <a:t>kandidatprogram</a:t>
            </a:r>
            <a:r>
              <a:rPr lang="en-GB" sz="1800" dirty="0"/>
              <a:t> Bachelor in Business: </a:t>
            </a:r>
            <a:endParaRPr lang="en-US" sz="1800" dirty="0"/>
          </a:p>
          <a:p>
            <a:endParaRPr lang="en-GB" dirty="0"/>
          </a:p>
          <a:p>
            <a:pPr marL="285750" indent="-285750">
              <a:buChar char="•"/>
            </a:pPr>
            <a:r>
              <a:rPr lang="en-GB" sz="1600" dirty="0" err="1"/>
              <a:t>Läs</a:t>
            </a:r>
            <a:r>
              <a:rPr lang="en-GB" sz="1600" dirty="0"/>
              <a:t> </a:t>
            </a:r>
            <a:r>
              <a:rPr lang="en-GB" sz="1600" dirty="0" err="1"/>
              <a:t>mer</a:t>
            </a:r>
            <a:r>
              <a:rPr lang="en-GB" sz="1600" dirty="0"/>
              <a:t> </a:t>
            </a:r>
            <a:r>
              <a:rPr lang="en-GB" sz="1600" dirty="0" err="1"/>
              <a:t>på</a:t>
            </a:r>
            <a:r>
              <a:rPr lang="en-GB" sz="1600" dirty="0"/>
              <a:t> </a:t>
            </a:r>
            <a:r>
              <a:rPr lang="en-GB" sz="1600" dirty="0" err="1"/>
              <a:t>vår</a:t>
            </a:r>
            <a:r>
              <a:rPr lang="en-GB" sz="1600" dirty="0"/>
              <a:t> </a:t>
            </a:r>
            <a:r>
              <a:rPr lang="en-GB" sz="1600" dirty="0" err="1"/>
              <a:t>hemsida</a:t>
            </a:r>
            <a:r>
              <a:rPr lang="en-GB" sz="1600" dirty="0"/>
              <a:t> under </a:t>
            </a:r>
            <a:r>
              <a:rPr lang="en-GB" sz="1600" dirty="0" err="1"/>
              <a:t>Sök</a:t>
            </a:r>
            <a:r>
              <a:rPr lang="en-GB" sz="1600" dirty="0"/>
              <a:t> till Hanken -&gt; </a:t>
            </a:r>
            <a:r>
              <a:rPr lang="en-GB" sz="1600" dirty="0" err="1"/>
              <a:t>Utbildningar</a:t>
            </a:r>
            <a:endParaRPr lang="en-GB" sz="1600"/>
          </a:p>
          <a:p>
            <a:pPr marL="285750" indent="-285750">
              <a:buChar char="•"/>
            </a:pPr>
            <a:r>
              <a:rPr lang="en-GB" sz="1600" dirty="0"/>
              <a:t>Kom </a:t>
            </a:r>
            <a:r>
              <a:rPr lang="en-GB" sz="1600" dirty="0" err="1"/>
              <a:t>på</a:t>
            </a:r>
            <a:r>
              <a:rPr lang="en-GB" sz="1600" dirty="0"/>
              <a:t> </a:t>
            </a:r>
            <a:r>
              <a:rPr lang="en-GB" sz="1600" dirty="0" err="1"/>
              <a:t>någon</a:t>
            </a:r>
            <a:r>
              <a:rPr lang="en-GB" sz="1600" dirty="0"/>
              <a:t> </a:t>
            </a:r>
            <a:r>
              <a:rPr lang="en-GB" sz="1600" dirty="0" err="1"/>
              <a:t>av</a:t>
            </a:r>
            <a:r>
              <a:rPr lang="en-GB" sz="1600" dirty="0"/>
              <a:t> </a:t>
            </a:r>
            <a:r>
              <a:rPr lang="en-GB" sz="1600" dirty="0" err="1"/>
              <a:t>våra</a:t>
            </a:r>
            <a:r>
              <a:rPr lang="en-GB" sz="1600" dirty="0"/>
              <a:t> </a:t>
            </a:r>
            <a:r>
              <a:rPr lang="en-GB" sz="1600" dirty="0" err="1"/>
              <a:t>onlinepresentationer</a:t>
            </a:r>
            <a:r>
              <a:rPr lang="en-GB" sz="1600" dirty="0"/>
              <a:t> om </a:t>
            </a:r>
            <a:r>
              <a:rPr lang="en-GB" sz="1600" dirty="0" err="1"/>
              <a:t>programmet</a:t>
            </a:r>
            <a:r>
              <a:rPr lang="en-GB" sz="1600" dirty="0"/>
              <a:t>! </a:t>
            </a:r>
          </a:p>
          <a:p>
            <a:pPr marL="285750" indent="-285750">
              <a:buChar char="•"/>
            </a:pPr>
            <a:r>
              <a:rPr lang="en-GB" sz="1600" dirty="0"/>
              <a:t>Du </a:t>
            </a:r>
            <a:r>
              <a:rPr lang="en-GB" sz="1600" dirty="0" err="1"/>
              <a:t>hittar</a:t>
            </a:r>
            <a:r>
              <a:rPr lang="en-GB" sz="1600" dirty="0"/>
              <a:t> </a:t>
            </a:r>
            <a:r>
              <a:rPr lang="en-GB" sz="1600" dirty="0" err="1"/>
              <a:t>dem</a:t>
            </a:r>
            <a:r>
              <a:rPr lang="en-GB" sz="1600" dirty="0"/>
              <a:t> alla och </a:t>
            </a:r>
            <a:r>
              <a:rPr lang="en-GB" sz="1600" dirty="0" err="1"/>
              <a:t>anmälningslänkar</a:t>
            </a:r>
            <a:r>
              <a:rPr lang="en-GB" sz="1600" dirty="0"/>
              <a:t> </a:t>
            </a:r>
            <a:r>
              <a:rPr lang="en-GB" sz="1600" dirty="0" err="1"/>
              <a:t>på</a:t>
            </a:r>
            <a:r>
              <a:rPr lang="en-GB" sz="1600" dirty="0"/>
              <a:t> </a:t>
            </a:r>
            <a:r>
              <a:rPr lang="en-GB" sz="1600" i="1" dirty="0"/>
              <a:t>hanken.fi/</a:t>
            </a:r>
            <a:r>
              <a:rPr lang="en-GB" sz="1600" i="1" dirty="0" err="1"/>
              <a:t>en</a:t>
            </a:r>
            <a:r>
              <a:rPr lang="en-GB" sz="1600" i="1" dirty="0"/>
              <a:t>/</a:t>
            </a:r>
            <a:r>
              <a:rPr lang="en-GB" sz="1600" i="1" dirty="0" err="1"/>
              <a:t>meetus</a:t>
            </a:r>
            <a:endParaRPr lang="en-GB" sz="1600" i="1" dirty="0"/>
          </a:p>
        </p:txBody>
      </p:sp>
      <p:sp>
        <p:nvSpPr>
          <p:cNvPr id="4" name="Title 3">
            <a:extLst>
              <a:ext uri="{FF2B5EF4-FFF2-40B4-BE49-F238E27FC236}">
                <a16:creationId xmlns:a16="http://schemas.microsoft.com/office/drawing/2014/main" id="{A7ADA2B4-FE99-3C7A-0E6C-47E4BEBBCA45}"/>
              </a:ext>
            </a:extLst>
          </p:cNvPr>
          <p:cNvSpPr>
            <a:spLocks noGrp="1"/>
          </p:cNvSpPr>
          <p:nvPr>
            <p:ph type="title"/>
          </p:nvPr>
        </p:nvSpPr>
        <p:spPr/>
        <p:txBody>
          <a:bodyPr lIns="91440" tIns="45720" rIns="91440" bIns="45720" anchor="t"/>
          <a:lstStyle/>
          <a:p>
            <a:r>
              <a:rPr lang="en-GB" dirty="0"/>
              <a:t>HANKEN PÅ ENGELSKA?</a:t>
            </a:r>
          </a:p>
        </p:txBody>
      </p:sp>
      <p:sp>
        <p:nvSpPr>
          <p:cNvPr id="5" name="Text Placeholder 4">
            <a:extLst>
              <a:ext uri="{FF2B5EF4-FFF2-40B4-BE49-F238E27FC236}">
                <a16:creationId xmlns:a16="http://schemas.microsoft.com/office/drawing/2014/main" id="{36B72917-BB3D-2379-BC1C-1E662EE0095C}"/>
              </a:ext>
            </a:extLst>
          </p:cNvPr>
          <p:cNvSpPr>
            <a:spLocks noGrp="1"/>
          </p:cNvSpPr>
          <p:nvPr>
            <p:ph type="body" sz="quarter" idx="11"/>
          </p:nvPr>
        </p:nvSpPr>
        <p:spPr/>
        <p:txBody>
          <a:bodyPr/>
          <a:lstStyle/>
          <a:p>
            <a:endParaRPr lang="en-GB"/>
          </a:p>
        </p:txBody>
      </p:sp>
    </p:spTree>
    <p:extLst>
      <p:ext uri="{BB962C8B-B14F-4D97-AF65-F5344CB8AC3E}">
        <p14:creationId xmlns:p14="http://schemas.microsoft.com/office/powerpoint/2010/main" val="34702701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F432B-844A-DB7B-34CD-ED7C135F4F03}"/>
              </a:ext>
            </a:extLst>
          </p:cNvPr>
          <p:cNvSpPr>
            <a:spLocks noGrp="1"/>
          </p:cNvSpPr>
          <p:nvPr>
            <p:ph type="title"/>
          </p:nvPr>
        </p:nvSpPr>
        <p:spPr>
          <a:xfrm>
            <a:off x="762000" y="963460"/>
            <a:ext cx="10085475" cy="711881"/>
          </a:xfrm>
        </p:spPr>
        <p:txBody>
          <a:bodyPr/>
          <a:lstStyle/>
          <a:p>
            <a:r>
              <a:rPr lang="sv-FI" dirty="0"/>
              <a:t>Tack för att du lyssnade!		</a:t>
            </a:r>
          </a:p>
        </p:txBody>
      </p:sp>
      <p:sp>
        <p:nvSpPr>
          <p:cNvPr id="3" name="Text Placeholder 2">
            <a:extLst>
              <a:ext uri="{FF2B5EF4-FFF2-40B4-BE49-F238E27FC236}">
                <a16:creationId xmlns:a16="http://schemas.microsoft.com/office/drawing/2014/main" id="{AADA4D8F-B60C-2AEF-E5EA-C92EC59739A8}"/>
              </a:ext>
            </a:extLst>
          </p:cNvPr>
          <p:cNvSpPr>
            <a:spLocks noGrp="1"/>
          </p:cNvSpPr>
          <p:nvPr>
            <p:ph type="body" sz="quarter" idx="11"/>
          </p:nvPr>
        </p:nvSpPr>
        <p:spPr/>
        <p:txBody>
          <a:bodyPr/>
          <a:lstStyle/>
          <a:p>
            <a:endParaRPr lang="sv-FI"/>
          </a:p>
        </p:txBody>
      </p:sp>
      <p:sp>
        <p:nvSpPr>
          <p:cNvPr id="4" name="Subtitle 3">
            <a:extLst>
              <a:ext uri="{FF2B5EF4-FFF2-40B4-BE49-F238E27FC236}">
                <a16:creationId xmlns:a16="http://schemas.microsoft.com/office/drawing/2014/main" id="{63E24939-2F60-DACA-C7D8-62F87F354DC0}"/>
              </a:ext>
            </a:extLst>
          </p:cNvPr>
          <p:cNvSpPr>
            <a:spLocks noGrp="1"/>
          </p:cNvSpPr>
          <p:nvPr>
            <p:ph type="subTitle" idx="1"/>
          </p:nvPr>
        </p:nvSpPr>
        <p:spPr>
          <a:xfrm>
            <a:off x="1061496" y="1836837"/>
            <a:ext cx="9655350" cy="3442734"/>
          </a:xfrm>
        </p:spPr>
        <p:txBody>
          <a:bodyPr/>
          <a:lstStyle/>
          <a:p>
            <a:r>
              <a:rPr lang="sv-FI" sz="2000" b="1" dirty="0">
                <a:hlinkClick r:id="rId2"/>
              </a:rPr>
              <a:t>Läs mer om kandidatstudier vid Hanken här!</a:t>
            </a:r>
            <a:endParaRPr lang="sv-FI" sz="2000" b="1" dirty="0"/>
          </a:p>
          <a:p>
            <a:r>
              <a:rPr lang="sv-FI" dirty="0"/>
              <a:t>Följ oss på Instagram &amp; </a:t>
            </a:r>
            <a:r>
              <a:rPr lang="sv-FI" dirty="0" err="1"/>
              <a:t>Tiktok</a:t>
            </a:r>
            <a:r>
              <a:rPr lang="sv-FI" dirty="0"/>
              <a:t> på </a:t>
            </a:r>
            <a:r>
              <a:rPr lang="sv-FI" dirty="0" err="1"/>
              <a:t>hankenoffical</a:t>
            </a:r>
            <a:r>
              <a:rPr lang="sv-FI" dirty="0"/>
              <a:t> </a:t>
            </a:r>
          </a:p>
          <a:p>
            <a:endParaRPr lang="sv-FI" dirty="0"/>
          </a:p>
          <a:p>
            <a:r>
              <a:rPr lang="sv-FI" dirty="0"/>
              <a:t>Ställ gärna frågor om studierna, utbyte, ansökan eller annat ni undrar </a:t>
            </a:r>
            <a:r>
              <a:rPr lang="sv-FI" dirty="0">
                <a:sym typeface="Wingdings" panose="05000000000000000000" pitchFamily="2" charset="2"/>
              </a:rPr>
              <a:t></a:t>
            </a:r>
          </a:p>
          <a:p>
            <a:endParaRPr lang="sv-FI" dirty="0">
              <a:sym typeface="Wingdings" panose="05000000000000000000" pitchFamily="2" charset="2"/>
            </a:endParaRPr>
          </a:p>
          <a:p>
            <a:r>
              <a:rPr lang="sv-FI" dirty="0">
                <a:sym typeface="Wingdings" panose="05000000000000000000" pitchFamily="2" charset="2"/>
              </a:rPr>
              <a:t>Ifall du har antagningsspecifika frågor var gärna i kontakt med </a:t>
            </a:r>
            <a:r>
              <a:rPr lang="sv-FI" dirty="0">
                <a:sym typeface="Wingdings" panose="05000000000000000000" pitchFamily="2" charset="2"/>
                <a:hlinkClick r:id="rId3"/>
              </a:rPr>
              <a:t>admissions@hanken.fi</a:t>
            </a:r>
            <a:endParaRPr lang="sv-FI" dirty="0">
              <a:sym typeface="Wingdings" panose="05000000000000000000" pitchFamily="2" charset="2"/>
            </a:endParaRPr>
          </a:p>
          <a:p>
            <a:endParaRPr lang="sv-FI" dirty="0">
              <a:sym typeface="Wingdings" panose="05000000000000000000" pitchFamily="2" charset="2"/>
            </a:endParaRPr>
          </a:p>
          <a:p>
            <a:r>
              <a:rPr lang="sv-FI" dirty="0">
                <a:sym typeface="Wingdings" panose="05000000000000000000" pitchFamily="2" charset="2"/>
              </a:rPr>
              <a:t>Vid funderingar kring poänggränser: besök yliopistovalinnat.fi för officiell statistik </a:t>
            </a:r>
          </a:p>
          <a:p>
            <a:endParaRPr lang="sv-FI" dirty="0"/>
          </a:p>
        </p:txBody>
      </p:sp>
    </p:spTree>
    <p:extLst>
      <p:ext uri="{BB962C8B-B14F-4D97-AF65-F5344CB8AC3E}">
        <p14:creationId xmlns:p14="http://schemas.microsoft.com/office/powerpoint/2010/main" val="7635974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1671687"/>
      </p:ext>
    </p:extLst>
  </p:cSld>
  <p:clrMapOvr>
    <a:masterClrMapping/>
  </p:clrMapOvr>
</p:sld>
</file>

<file path=ppt/theme/theme1.xml><?xml version="1.0" encoding="utf-8"?>
<a:theme xmlns:a="http://schemas.openxmlformats.org/drawingml/2006/main" name="COVER">
  <a:themeElements>
    <a:clrScheme name="HANKEN">
      <a:dk1>
        <a:srgbClr val="262626"/>
      </a:dk1>
      <a:lt1>
        <a:sysClr val="window" lastClr="FFFFFF"/>
      </a:lt1>
      <a:dk2>
        <a:srgbClr val="7C8735"/>
      </a:dk2>
      <a:lt2>
        <a:srgbClr val="FFFFFF"/>
      </a:lt2>
      <a:accent1>
        <a:srgbClr val="07758C"/>
      </a:accent1>
      <a:accent2>
        <a:srgbClr val="B7AF67"/>
      </a:accent2>
      <a:accent3>
        <a:srgbClr val="E7AEA0"/>
      </a:accent3>
      <a:accent4>
        <a:srgbClr val="DE7143"/>
      </a:accent4>
      <a:accent5>
        <a:srgbClr val="A2B3B0"/>
      </a:accent5>
      <a:accent6>
        <a:srgbClr val="DBDFC7"/>
      </a:accent6>
      <a:hlink>
        <a:srgbClr val="B7AF67"/>
      </a:hlink>
      <a:folHlink>
        <a:srgbClr val="A2B3B0"/>
      </a:folHlink>
    </a:clrScheme>
    <a:fontScheme name="Aptos">
      <a:majorFont>
        <a:latin typeface="Aptos Extra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EFE176F9-2690-4802-94D0-9DF56FE15AC7}" vid="{036A73D7-2BB2-4C5F-BBAA-F0C736D4D9C2}"/>
    </a:ext>
  </a:extLst>
</a:theme>
</file>

<file path=ppt/theme/theme2.xml><?xml version="1.0" encoding="utf-8"?>
<a:theme xmlns:a="http://schemas.openxmlformats.org/drawingml/2006/main" name="CONTENT">
  <a:themeElements>
    <a:clrScheme name="Custom 1">
      <a:dk1>
        <a:srgbClr val="262626"/>
      </a:dk1>
      <a:lt1>
        <a:sysClr val="window" lastClr="FFFFFF"/>
      </a:lt1>
      <a:dk2>
        <a:srgbClr val="7C8735"/>
      </a:dk2>
      <a:lt2>
        <a:srgbClr val="FFFFFF"/>
      </a:lt2>
      <a:accent1>
        <a:srgbClr val="07758C"/>
      </a:accent1>
      <a:accent2>
        <a:srgbClr val="B7AF67"/>
      </a:accent2>
      <a:accent3>
        <a:srgbClr val="E7AEA0"/>
      </a:accent3>
      <a:accent4>
        <a:srgbClr val="DE7143"/>
      </a:accent4>
      <a:accent5>
        <a:srgbClr val="7DA4A1"/>
      </a:accent5>
      <a:accent6>
        <a:srgbClr val="A2B3B0"/>
      </a:accent6>
      <a:hlink>
        <a:srgbClr val="B7AF67"/>
      </a:hlink>
      <a:folHlink>
        <a:srgbClr val="A2B3B0"/>
      </a:folHlink>
    </a:clrScheme>
    <a:fontScheme name="Aptos">
      <a:majorFont>
        <a:latin typeface="Aptos Extra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EFE176F9-2690-4802-94D0-9DF56FE15AC7}" vid="{CB8F65F1-EAE8-4D7B-A4CC-686C801CD628}"/>
    </a:ext>
  </a:extLst>
</a:theme>
</file>

<file path=ppt/theme/theme3.xml><?xml version="1.0" encoding="utf-8"?>
<a:theme xmlns:a="http://schemas.openxmlformats.org/drawingml/2006/main" name="HEADLINE / CONTENT">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ptos">
      <a:majorFont>
        <a:latin typeface="Aptos Extra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EFE176F9-2690-4802-94D0-9DF56FE15AC7}" vid="{44D4A0B1-4DC2-41F5-963D-5A711256351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389AA4AC-E429-4CF4-BB23-B33F227A99B0}">
  <we:reference id="026e7b2b-fa4d-4fe0-bf3b-b965f6f25bee" version="1.0.0.67" store="EXCatalog" storeType="EXCatalog"/>
  <we:alternateReferences>
    <we:reference id="WA200000565" version="1.0.0.67" store=""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731786D4F7A02478BA794131BCF1DEE" ma:contentTypeVersion="4" ma:contentTypeDescription="Create a new document." ma:contentTypeScope="" ma:versionID="58ed17f4437cd74025c77080c8d8549e">
  <xsd:schema xmlns:xsd="http://www.w3.org/2001/XMLSchema" xmlns:xs="http://www.w3.org/2001/XMLSchema" xmlns:p="http://schemas.microsoft.com/office/2006/metadata/properties" xmlns:ns2="ff219bc6-2dde-402e-b4fa-d89776d9bd70" targetNamespace="http://schemas.microsoft.com/office/2006/metadata/properties" ma:root="true" ma:fieldsID="3ee59e143166d35e37d5e66ea4d13dd0" ns2:_="">
    <xsd:import namespace="ff219bc6-2dde-402e-b4fa-d89776d9bd7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219bc6-2dde-402e-b4fa-d89776d9bd7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E62541A-038B-402C-BC69-C05800DAC239}">
  <ds:schemaRefs>
    <ds:schemaRef ds:uri="ff219bc6-2dde-402e-b4fa-d89776d9bd7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809E991-5917-427A-A7AF-EE3EC309EFFA}">
  <ds:schemaRefs>
    <ds:schemaRef ds:uri="http://schemas.microsoft.com/sharepoint/v3/contenttype/forms"/>
  </ds:schemaRefs>
</ds:datastoreItem>
</file>

<file path=customXml/itemProps3.xml><?xml version="1.0" encoding="utf-8"?>
<ds:datastoreItem xmlns:ds="http://schemas.openxmlformats.org/officeDocument/2006/customXml" ds:itemID="{8DE8710F-5B14-40D0-AB6C-0DE74DC7FA4B}">
  <ds:schemaRefs>
    <ds:schemaRef ds:uri="ff219bc6-2dde-402e-b4fa-d89776d9bd7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6f304f3d-06b9-443c-802a-0606f683d043}" enabled="0" method="" siteId="{6f304f3d-06b9-443c-802a-0606f683d043}" removed="1"/>
</clbl:labelList>
</file>

<file path=docProps/app.xml><?xml version="1.0" encoding="utf-8"?>
<Properties xmlns="http://schemas.openxmlformats.org/officeDocument/2006/extended-properties" xmlns:vt="http://schemas.openxmlformats.org/officeDocument/2006/docPropsVTypes">
  <Template>HANKEN PowerPoint</Template>
  <TotalTime>9</TotalTime>
  <Words>1670</Words>
  <Application>Microsoft Office PowerPoint</Application>
  <PresentationFormat>Widescreen</PresentationFormat>
  <Paragraphs>151</Paragraphs>
  <Slides>21</Slides>
  <Notes>4</Notes>
  <HiddenSlides>0</HiddenSlides>
  <MMClips>2</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21</vt:i4>
      </vt:variant>
    </vt:vector>
  </HeadingPairs>
  <TitlesOfParts>
    <vt:vector size="28" baseType="lpstr">
      <vt:lpstr>Aptos</vt:lpstr>
      <vt:lpstr>Arial</vt:lpstr>
      <vt:lpstr>Courier New</vt:lpstr>
      <vt:lpstr>Wingdings</vt:lpstr>
      <vt:lpstr>COVER</vt:lpstr>
      <vt:lpstr>CONTENT</vt:lpstr>
      <vt:lpstr>HEADLINE / CONTENT</vt:lpstr>
      <vt:lpstr>PowerPoint Presentation</vt:lpstr>
      <vt:lpstr>Det svenskspråkiga kandidatprogrammet vid Hanken </vt:lpstr>
      <vt:lpstr>DET HÄR ÄR HANKEN!</vt:lpstr>
      <vt:lpstr>Studiernas uppbyggnad</vt:lpstr>
      <vt:lpstr>Helsingfors eller Vasa?</vt:lpstr>
      <vt:lpstr>ÄMNEN DU KAN VÄLJA MELLAN PÅ DEN SVENSKSPRÅKIGA UTBILDNINGEN</vt:lpstr>
      <vt:lpstr>EKONOMISTUDIER</vt:lpstr>
      <vt:lpstr>Vad en ekonomiutbildning kan leda till  </vt:lpstr>
      <vt:lpstr>UTLANDSVISTELSE</vt:lpstr>
      <vt:lpstr>Destinationer</vt:lpstr>
      <vt:lpstr>UTBYTESERFARENHETER</vt:lpstr>
      <vt:lpstr>SHS</vt:lpstr>
      <vt:lpstr>SSHV</vt:lpstr>
      <vt:lpstr>SÖK TILL HANKEN!</vt:lpstr>
      <vt:lpstr>BETYGSANTAGNING</vt:lpstr>
      <vt:lpstr>URVALSPROV ELLER ÖPPNA UNIVERSITETET</vt:lpstr>
      <vt:lpstr>SPRÅKKRAV I SVENSKA FÖR FINSKSPRÅKIGA</vt:lpstr>
      <vt:lpstr>SVENSKA MERITER</vt:lpstr>
      <vt:lpstr>HANKEN PÅ ENGELSKA?</vt:lpstr>
      <vt:lpstr>Tack för att du lyssnade!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Emilia Öfverström</dc:creator>
  <cp:lastModifiedBy>Alina Anderson</cp:lastModifiedBy>
  <cp:revision>50</cp:revision>
  <dcterms:created xsi:type="dcterms:W3CDTF">2026-05-21T10:52:53Z</dcterms:created>
  <dcterms:modified xsi:type="dcterms:W3CDTF">2026-09-22T07:38:25Z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0x0101006731786D4F7A02478BA794131BCF1DEE</vt:lpwstr>
  </property>
</Properties>
</file>