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ink/ink1.xml" ContentType="application/inkml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notesMasterIdLst>
    <p:notesMasterId r:id="rId22"/>
  </p:notesMasterIdLst>
  <p:handoutMasterIdLst>
    <p:handoutMasterId r:id="rId23"/>
  </p:handoutMasterIdLst>
  <p:sldIdLst>
    <p:sldId id="257" r:id="rId7"/>
    <p:sldId id="259" r:id="rId8"/>
    <p:sldId id="272" r:id="rId9"/>
    <p:sldId id="293" r:id="rId10"/>
    <p:sldId id="273" r:id="rId11"/>
    <p:sldId id="290" r:id="rId12"/>
    <p:sldId id="299" r:id="rId13"/>
    <p:sldId id="295" r:id="rId14"/>
    <p:sldId id="294" r:id="rId15"/>
    <p:sldId id="292" r:id="rId16"/>
    <p:sldId id="301" r:id="rId17"/>
    <p:sldId id="300" r:id="rId18"/>
    <p:sldId id="291" r:id="rId19"/>
    <p:sldId id="296" r:id="rId20"/>
    <p:sldId id="267" r:id="rId21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20FE9B-250E-4381-B32E-3261DE953C0F}" v="11" dt="2026-08-27T09:09:32.3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6" y="528"/>
      </p:cViewPr>
      <p:guideLst/>
    </p:cSldViewPr>
  </p:slideViewPr>
  <p:outlineViewPr>
    <p:cViewPr>
      <p:scale>
        <a:sx n="33" d="100"/>
        <a:sy n="33" d="100"/>
      </p:scale>
      <p:origin x="0" y="-75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36"/>
    </p:cViewPr>
  </p:sorterViewPr>
  <p:notesViewPr>
    <p:cSldViewPr snapToGrid="0">
      <p:cViewPr varScale="1">
        <p:scale>
          <a:sx n="63" d="100"/>
          <a:sy n="63" d="100"/>
        </p:scale>
        <p:origin x="320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cka Lindroos" userId="b07558bf-c242-4d39-8d4b-2dac503a7fca" providerId="ADAL" clId="{A62AA5A6-AE69-4EAE-A16F-5C64ED497C11}"/>
    <pc:docChg chg="undo custSel addSld delSld modSld sldOrd">
      <pc:chgData name="Kicka Lindroos" userId="b07558bf-c242-4d39-8d4b-2dac503a7fca" providerId="ADAL" clId="{A62AA5A6-AE69-4EAE-A16F-5C64ED497C11}" dt="2026-08-27T09:39:29.274" v="1432" actId="6549"/>
      <pc:docMkLst>
        <pc:docMk/>
      </pc:docMkLst>
      <pc:sldChg chg="modSp mod">
        <pc:chgData name="Kicka Lindroos" userId="b07558bf-c242-4d39-8d4b-2dac503a7fca" providerId="ADAL" clId="{A62AA5A6-AE69-4EAE-A16F-5C64ED497C11}" dt="2026-08-27T09:02:20.779" v="1241" actId="20577"/>
        <pc:sldMkLst>
          <pc:docMk/>
          <pc:sldMk cId="2991799305" sldId="259"/>
        </pc:sldMkLst>
        <pc:spChg chg="mod">
          <ac:chgData name="Kicka Lindroos" userId="b07558bf-c242-4d39-8d4b-2dac503a7fca" providerId="ADAL" clId="{A62AA5A6-AE69-4EAE-A16F-5C64ED497C11}" dt="2026-08-27T06:59:13.094" v="659" actId="20577"/>
          <ac:spMkLst>
            <pc:docMk/>
            <pc:sldMk cId="2991799305" sldId="259"/>
            <ac:spMk id="3" creationId="{1F6F31F1-0A32-4320-03EE-6002C33D1342}"/>
          </ac:spMkLst>
        </pc:spChg>
        <pc:spChg chg="mod">
          <ac:chgData name="Kicka Lindroos" userId="b07558bf-c242-4d39-8d4b-2dac503a7fca" providerId="ADAL" clId="{A62AA5A6-AE69-4EAE-A16F-5C64ED497C11}" dt="2026-08-27T09:02:20.779" v="1241" actId="20577"/>
          <ac:spMkLst>
            <pc:docMk/>
            <pc:sldMk cId="2991799305" sldId="259"/>
            <ac:spMk id="4" creationId="{9294BDF3-5CD9-B335-436A-B63ACEEA3723}"/>
          </ac:spMkLst>
        </pc:spChg>
      </pc:sldChg>
      <pc:sldChg chg="modSp mod">
        <pc:chgData name="Kicka Lindroos" userId="b07558bf-c242-4d39-8d4b-2dac503a7fca" providerId="ADAL" clId="{A62AA5A6-AE69-4EAE-A16F-5C64ED497C11}" dt="2026-08-27T09:02:36.060" v="1251" actId="20577"/>
        <pc:sldMkLst>
          <pc:docMk/>
          <pc:sldMk cId="1243700777" sldId="272"/>
        </pc:sldMkLst>
        <pc:spChg chg="mod">
          <ac:chgData name="Kicka Lindroos" userId="b07558bf-c242-4d39-8d4b-2dac503a7fca" providerId="ADAL" clId="{A62AA5A6-AE69-4EAE-A16F-5C64ED497C11}" dt="2026-08-27T09:02:36.060" v="1251" actId="20577"/>
          <ac:spMkLst>
            <pc:docMk/>
            <pc:sldMk cId="1243700777" sldId="272"/>
            <ac:spMk id="4" creationId="{0ABF9F56-4CC8-57C6-4876-C3F21199CAC9}"/>
          </ac:spMkLst>
        </pc:spChg>
        <pc:graphicFrameChg chg="mod">
          <ac:chgData name="Kicka Lindroos" userId="b07558bf-c242-4d39-8d4b-2dac503a7fca" providerId="ADAL" clId="{A62AA5A6-AE69-4EAE-A16F-5C64ED497C11}" dt="2026-08-27T07:01:57.161" v="718" actId="1076"/>
          <ac:graphicFrameMkLst>
            <pc:docMk/>
            <pc:sldMk cId="1243700777" sldId="272"/>
            <ac:graphicFrameMk id="8" creationId="{409A3E33-42B9-0674-055A-D9629E82DD38}"/>
          </ac:graphicFrameMkLst>
        </pc:graphicFrameChg>
      </pc:sldChg>
      <pc:sldChg chg="modSp mod">
        <pc:chgData name="Kicka Lindroos" userId="b07558bf-c242-4d39-8d4b-2dac503a7fca" providerId="ADAL" clId="{A62AA5A6-AE69-4EAE-A16F-5C64ED497C11}" dt="2026-08-27T09:10:13.881" v="1321" actId="113"/>
        <pc:sldMkLst>
          <pc:docMk/>
          <pc:sldMk cId="2560529242" sldId="273"/>
        </pc:sldMkLst>
        <pc:spChg chg="mod">
          <ac:chgData name="Kicka Lindroos" userId="b07558bf-c242-4d39-8d4b-2dac503a7fca" providerId="ADAL" clId="{A62AA5A6-AE69-4EAE-A16F-5C64ED497C11}" dt="2026-08-27T09:10:13.881" v="1321" actId="113"/>
          <ac:spMkLst>
            <pc:docMk/>
            <pc:sldMk cId="2560529242" sldId="273"/>
            <ac:spMk id="3" creationId="{3A9B3745-3E9E-CF88-AFFD-7A64A20AD911}"/>
          </ac:spMkLst>
        </pc:spChg>
      </pc:sldChg>
      <pc:sldChg chg="delSp modSp mod">
        <pc:chgData name="Kicka Lindroos" userId="b07558bf-c242-4d39-8d4b-2dac503a7fca" providerId="ADAL" clId="{A62AA5A6-AE69-4EAE-A16F-5C64ED497C11}" dt="2026-08-27T07:04:53.337" v="739" actId="6549"/>
        <pc:sldMkLst>
          <pc:docMk/>
          <pc:sldMk cId="1651051947" sldId="290"/>
        </pc:sldMkLst>
        <pc:spChg chg="mod">
          <ac:chgData name="Kicka Lindroos" userId="b07558bf-c242-4d39-8d4b-2dac503a7fca" providerId="ADAL" clId="{A62AA5A6-AE69-4EAE-A16F-5C64ED497C11}" dt="2026-08-27T07:04:53.337" v="739" actId="6549"/>
          <ac:spMkLst>
            <pc:docMk/>
            <pc:sldMk cId="1651051947" sldId="290"/>
            <ac:spMk id="3" creationId="{08BAD3B9-443D-04E4-9007-DEEA729DBBBE}"/>
          </ac:spMkLst>
        </pc:spChg>
        <pc:spChg chg="mod">
          <ac:chgData name="Kicka Lindroos" userId="b07558bf-c242-4d39-8d4b-2dac503a7fca" providerId="ADAL" clId="{A62AA5A6-AE69-4EAE-A16F-5C64ED497C11}" dt="2026-08-26T05:23:04.527" v="497" actId="20577"/>
          <ac:spMkLst>
            <pc:docMk/>
            <pc:sldMk cId="1651051947" sldId="290"/>
            <ac:spMk id="4" creationId="{FFB769E7-EAC6-E5AF-EA2F-FC9B79D71659}"/>
          </ac:spMkLst>
        </pc:spChg>
        <pc:graphicFrameChg chg="del mod modGraphic">
          <ac:chgData name="Kicka Lindroos" userId="b07558bf-c242-4d39-8d4b-2dac503a7fca" providerId="ADAL" clId="{A62AA5A6-AE69-4EAE-A16F-5C64ED497C11}" dt="2026-08-26T05:19:07.870" v="448" actId="478"/>
          <ac:graphicFrameMkLst>
            <pc:docMk/>
            <pc:sldMk cId="1651051947" sldId="290"/>
            <ac:graphicFrameMk id="11" creationId="{54C7F59A-26CF-8C7D-7CE9-37858941C796}"/>
          </ac:graphicFrameMkLst>
        </pc:graphicFrameChg>
        <pc:picChg chg="del">
          <ac:chgData name="Kicka Lindroos" userId="b07558bf-c242-4d39-8d4b-2dac503a7fca" providerId="ADAL" clId="{A62AA5A6-AE69-4EAE-A16F-5C64ED497C11}" dt="2026-08-26T05:05:50.993" v="97" actId="478"/>
          <ac:picMkLst>
            <pc:docMk/>
            <pc:sldMk cId="1651051947" sldId="290"/>
            <ac:picMk id="6" creationId="{EF8BE495-DD73-996F-F7DF-4892547614E8}"/>
          </ac:picMkLst>
        </pc:picChg>
      </pc:sldChg>
      <pc:sldChg chg="modSp mod">
        <pc:chgData name="Kicka Lindroos" userId="b07558bf-c242-4d39-8d4b-2dac503a7fca" providerId="ADAL" clId="{A62AA5A6-AE69-4EAE-A16F-5C64ED497C11}" dt="2026-08-27T09:39:29.274" v="1432" actId="6549"/>
        <pc:sldMkLst>
          <pc:docMk/>
          <pc:sldMk cId="3186606622" sldId="291"/>
        </pc:sldMkLst>
        <pc:spChg chg="mod">
          <ac:chgData name="Kicka Lindroos" userId="b07558bf-c242-4d39-8d4b-2dac503a7fca" providerId="ADAL" clId="{A62AA5A6-AE69-4EAE-A16F-5C64ED497C11}" dt="2026-08-27T09:39:29.274" v="1432" actId="6549"/>
          <ac:spMkLst>
            <pc:docMk/>
            <pc:sldMk cId="3186606622" sldId="291"/>
            <ac:spMk id="3" creationId="{9B2A5663-6DD6-FA68-D8DB-14753D33609E}"/>
          </ac:spMkLst>
        </pc:spChg>
        <pc:spChg chg="mod">
          <ac:chgData name="Kicka Lindroos" userId="b07558bf-c242-4d39-8d4b-2dac503a7fca" providerId="ADAL" clId="{A62AA5A6-AE69-4EAE-A16F-5C64ED497C11}" dt="2026-08-26T05:38:36.949" v="626" actId="20577"/>
          <ac:spMkLst>
            <pc:docMk/>
            <pc:sldMk cId="3186606622" sldId="291"/>
            <ac:spMk id="6" creationId="{F07FC049-FE88-C52C-8643-6A7264E53074}"/>
          </ac:spMkLst>
        </pc:spChg>
      </pc:sldChg>
      <pc:sldChg chg="modSp mod ord">
        <pc:chgData name="Kicka Lindroos" userId="b07558bf-c242-4d39-8d4b-2dac503a7fca" providerId="ADAL" clId="{A62AA5A6-AE69-4EAE-A16F-5C64ED497C11}" dt="2026-08-27T07:51:58.425" v="1198" actId="113"/>
        <pc:sldMkLst>
          <pc:docMk/>
          <pc:sldMk cId="131651931" sldId="292"/>
        </pc:sldMkLst>
        <pc:spChg chg="mod">
          <ac:chgData name="Kicka Lindroos" userId="b07558bf-c242-4d39-8d4b-2dac503a7fca" providerId="ADAL" clId="{A62AA5A6-AE69-4EAE-A16F-5C64ED497C11}" dt="2026-08-27T07:51:58.425" v="1198" actId="113"/>
          <ac:spMkLst>
            <pc:docMk/>
            <pc:sldMk cId="131651931" sldId="292"/>
            <ac:spMk id="3" creationId="{23D0FEDD-1D94-3138-F03C-0419F524FB05}"/>
          </ac:spMkLst>
        </pc:spChg>
      </pc:sldChg>
      <pc:sldChg chg="ord">
        <pc:chgData name="Kicka Lindroos" userId="b07558bf-c242-4d39-8d4b-2dac503a7fca" providerId="ADAL" clId="{A62AA5A6-AE69-4EAE-A16F-5C64ED497C11}" dt="2026-08-27T09:38:09.248" v="1325"/>
        <pc:sldMkLst>
          <pc:docMk/>
          <pc:sldMk cId="2480084731" sldId="294"/>
        </pc:sldMkLst>
      </pc:sldChg>
      <pc:sldChg chg="addSp modSp mod ord">
        <pc:chgData name="Kicka Lindroos" userId="b07558bf-c242-4d39-8d4b-2dac503a7fca" providerId="ADAL" clId="{A62AA5A6-AE69-4EAE-A16F-5C64ED497C11}" dt="2026-08-27T07:49:15.503" v="1183" actId="113"/>
        <pc:sldMkLst>
          <pc:docMk/>
          <pc:sldMk cId="1775847715" sldId="295"/>
        </pc:sldMkLst>
        <pc:spChg chg="mod">
          <ac:chgData name="Kicka Lindroos" userId="b07558bf-c242-4d39-8d4b-2dac503a7fca" providerId="ADAL" clId="{A62AA5A6-AE69-4EAE-A16F-5C64ED497C11}" dt="2026-08-27T07:49:15.503" v="1183" actId="113"/>
          <ac:spMkLst>
            <pc:docMk/>
            <pc:sldMk cId="1775847715" sldId="295"/>
            <ac:spMk id="3" creationId="{E7CED536-A82F-A5C7-4D29-C399AD20B978}"/>
          </ac:spMkLst>
        </pc:spChg>
        <pc:spChg chg="mod">
          <ac:chgData name="Kicka Lindroos" userId="b07558bf-c242-4d39-8d4b-2dac503a7fca" providerId="ADAL" clId="{A62AA5A6-AE69-4EAE-A16F-5C64ED497C11}" dt="2026-08-27T07:06:20.408" v="743" actId="20577"/>
          <ac:spMkLst>
            <pc:docMk/>
            <pc:sldMk cId="1775847715" sldId="295"/>
            <ac:spMk id="4" creationId="{A734AD24-3504-D79C-B159-E03C209EF824}"/>
          </ac:spMkLst>
        </pc:spChg>
        <pc:picChg chg="add mod">
          <ac:chgData name="Kicka Lindroos" userId="b07558bf-c242-4d39-8d4b-2dac503a7fca" providerId="ADAL" clId="{A62AA5A6-AE69-4EAE-A16F-5C64ED497C11}" dt="2026-08-27T07:12:43.577" v="947" actId="1076"/>
          <ac:picMkLst>
            <pc:docMk/>
            <pc:sldMk cId="1775847715" sldId="295"/>
            <ac:picMk id="6" creationId="{49595C09-EA02-C2D2-7352-6B5BD377C1B3}"/>
          </ac:picMkLst>
        </pc:picChg>
      </pc:sldChg>
      <pc:sldChg chg="modSp mod">
        <pc:chgData name="Kicka Lindroos" userId="b07558bf-c242-4d39-8d4b-2dac503a7fca" providerId="ADAL" clId="{A62AA5A6-AE69-4EAE-A16F-5C64ED497C11}" dt="2026-08-27T07:20:02.928" v="1029" actId="6549"/>
        <pc:sldMkLst>
          <pc:docMk/>
          <pc:sldMk cId="392738323" sldId="296"/>
        </pc:sldMkLst>
        <pc:spChg chg="mod">
          <ac:chgData name="Kicka Lindroos" userId="b07558bf-c242-4d39-8d4b-2dac503a7fca" providerId="ADAL" clId="{A62AA5A6-AE69-4EAE-A16F-5C64ED497C11}" dt="2026-08-27T07:20:02.928" v="1029" actId="6549"/>
          <ac:spMkLst>
            <pc:docMk/>
            <pc:sldMk cId="392738323" sldId="296"/>
            <ac:spMk id="6" creationId="{492B4330-FB99-72A6-83B5-B575F7C2CEE5}"/>
          </ac:spMkLst>
        </pc:spChg>
        <pc:spChg chg="mod">
          <ac:chgData name="Kicka Lindroos" userId="b07558bf-c242-4d39-8d4b-2dac503a7fca" providerId="ADAL" clId="{A62AA5A6-AE69-4EAE-A16F-5C64ED497C11}" dt="2026-08-27T07:19:20.683" v="1025" actId="1076"/>
          <ac:spMkLst>
            <pc:docMk/>
            <pc:sldMk cId="392738323" sldId="296"/>
            <ac:spMk id="10" creationId="{E78AAED0-44C3-920D-E0BF-8030BA8C8E07}"/>
          </ac:spMkLst>
        </pc:spChg>
      </pc:sldChg>
      <pc:sldChg chg="del">
        <pc:chgData name="Kicka Lindroos" userId="b07558bf-c242-4d39-8d4b-2dac503a7fca" providerId="ADAL" clId="{A62AA5A6-AE69-4EAE-A16F-5C64ED497C11}" dt="2026-08-27T07:19:10.640" v="1024" actId="47"/>
        <pc:sldMkLst>
          <pc:docMk/>
          <pc:sldMk cId="3598870796" sldId="297"/>
        </pc:sldMkLst>
      </pc:sldChg>
      <pc:sldChg chg="modSp del mod">
        <pc:chgData name="Kicka Lindroos" userId="b07558bf-c242-4d39-8d4b-2dac503a7fca" providerId="ADAL" clId="{A62AA5A6-AE69-4EAE-A16F-5C64ED497C11}" dt="2026-08-27T07:57:25.332" v="1237" actId="47"/>
        <pc:sldMkLst>
          <pc:docMk/>
          <pc:sldMk cId="2149014427" sldId="298"/>
        </pc:sldMkLst>
        <pc:spChg chg="mod">
          <ac:chgData name="Kicka Lindroos" userId="b07558bf-c242-4d39-8d4b-2dac503a7fca" providerId="ADAL" clId="{A62AA5A6-AE69-4EAE-A16F-5C64ED497C11}" dt="2026-08-27T07:20:52.269" v="1031" actId="6549"/>
          <ac:spMkLst>
            <pc:docMk/>
            <pc:sldMk cId="2149014427" sldId="298"/>
            <ac:spMk id="3" creationId="{19FD2739-0EDF-8B35-8067-F4E1925C4B33}"/>
          </ac:spMkLst>
        </pc:spChg>
      </pc:sldChg>
      <pc:sldChg chg="addSp delSp modSp add mod">
        <pc:chgData name="Kicka Lindroos" userId="b07558bf-c242-4d39-8d4b-2dac503a7fca" providerId="ADAL" clId="{A62AA5A6-AE69-4EAE-A16F-5C64ED497C11}" dt="2026-08-27T07:44:19.743" v="1162" actId="1076"/>
        <pc:sldMkLst>
          <pc:docMk/>
          <pc:sldMk cId="3741718247" sldId="299"/>
        </pc:sldMkLst>
        <pc:spChg chg="del mod">
          <ac:chgData name="Kicka Lindroos" userId="b07558bf-c242-4d39-8d4b-2dac503a7fca" providerId="ADAL" clId="{A62AA5A6-AE69-4EAE-A16F-5C64ED497C11}" dt="2026-08-27T07:41:27.466" v="1132" actId="21"/>
          <ac:spMkLst>
            <pc:docMk/>
            <pc:sldMk cId="3741718247" sldId="299"/>
            <ac:spMk id="3" creationId="{759B56CE-DCBA-6056-6748-CE6E97E15041}"/>
          </ac:spMkLst>
        </pc:spChg>
        <pc:spChg chg="add mod">
          <ac:chgData name="Kicka Lindroos" userId="b07558bf-c242-4d39-8d4b-2dac503a7fca" providerId="ADAL" clId="{A62AA5A6-AE69-4EAE-A16F-5C64ED497C11}" dt="2026-08-27T07:41:27.466" v="1132" actId="21"/>
          <ac:spMkLst>
            <pc:docMk/>
            <pc:sldMk cId="3741718247" sldId="299"/>
            <ac:spMk id="7" creationId="{79706811-C83B-9F4F-7281-5296C392F16C}"/>
          </ac:spMkLst>
        </pc:spChg>
        <pc:graphicFrameChg chg="mod modGraphic">
          <ac:chgData name="Kicka Lindroos" userId="b07558bf-c242-4d39-8d4b-2dac503a7fca" providerId="ADAL" clId="{A62AA5A6-AE69-4EAE-A16F-5C64ED497C11}" dt="2026-08-27T07:44:19.743" v="1162" actId="1076"/>
          <ac:graphicFrameMkLst>
            <pc:docMk/>
            <pc:sldMk cId="3741718247" sldId="299"/>
            <ac:graphicFrameMk id="11" creationId="{6756FDF9-DAD1-172E-1F67-E7168B49F4F2}"/>
          </ac:graphicFrameMkLst>
        </pc:graphicFrameChg>
        <pc:picChg chg="del mod">
          <ac:chgData name="Kicka Lindroos" userId="b07558bf-c242-4d39-8d4b-2dac503a7fca" providerId="ADAL" clId="{A62AA5A6-AE69-4EAE-A16F-5C64ED497C11}" dt="2026-08-27T07:41:27.466" v="1132" actId="21"/>
          <ac:picMkLst>
            <pc:docMk/>
            <pc:sldMk cId="3741718247" sldId="299"/>
            <ac:picMk id="6" creationId="{F2C687C7-3F61-8042-6113-B19D1BF65552}"/>
          </ac:picMkLst>
        </pc:picChg>
      </pc:sldChg>
      <pc:sldChg chg="addSp modSp new mod">
        <pc:chgData name="Kicka Lindroos" userId="b07558bf-c242-4d39-8d4b-2dac503a7fca" providerId="ADAL" clId="{A62AA5A6-AE69-4EAE-A16F-5C64ED497C11}" dt="2026-08-27T07:49:28.667" v="1191" actId="20577"/>
        <pc:sldMkLst>
          <pc:docMk/>
          <pc:sldMk cId="3105912850" sldId="300"/>
        </pc:sldMkLst>
        <pc:spChg chg="mod">
          <ac:chgData name="Kicka Lindroos" userId="b07558bf-c242-4d39-8d4b-2dac503a7fca" providerId="ADAL" clId="{A62AA5A6-AE69-4EAE-A16F-5C64ED497C11}" dt="2026-08-27T07:47:00.338" v="1178" actId="1076"/>
          <ac:spMkLst>
            <pc:docMk/>
            <pc:sldMk cId="3105912850" sldId="300"/>
            <ac:spMk id="3" creationId="{C8112419-102C-03A7-502C-B00F56A558FA}"/>
          </ac:spMkLst>
        </pc:spChg>
        <pc:spChg chg="mod">
          <ac:chgData name="Kicka Lindroos" userId="b07558bf-c242-4d39-8d4b-2dac503a7fca" providerId="ADAL" clId="{A62AA5A6-AE69-4EAE-A16F-5C64ED497C11}" dt="2026-08-27T07:49:28.667" v="1191" actId="20577"/>
          <ac:spMkLst>
            <pc:docMk/>
            <pc:sldMk cId="3105912850" sldId="300"/>
            <ac:spMk id="4" creationId="{D9FA199F-BE4D-4E74-8F1E-FC67A87A0F71}"/>
          </ac:spMkLst>
        </pc:spChg>
        <pc:spChg chg="add mod">
          <ac:chgData name="Kicka Lindroos" userId="b07558bf-c242-4d39-8d4b-2dac503a7fca" providerId="ADAL" clId="{A62AA5A6-AE69-4EAE-A16F-5C64ED497C11}" dt="2026-08-27T07:41:47.503" v="1134" actId="21"/>
          <ac:spMkLst>
            <pc:docMk/>
            <pc:sldMk cId="3105912850" sldId="300"/>
            <ac:spMk id="5" creationId="{759B56CE-DCBA-6056-6748-CE6E97E15041}"/>
          </ac:spMkLst>
        </pc:spChg>
        <pc:spChg chg="add mod">
          <ac:chgData name="Kicka Lindroos" userId="b07558bf-c242-4d39-8d4b-2dac503a7fca" providerId="ADAL" clId="{A62AA5A6-AE69-4EAE-A16F-5C64ED497C11}" dt="2026-08-27T07:45:54.106" v="1165" actId="1076"/>
          <ac:spMkLst>
            <pc:docMk/>
            <pc:sldMk cId="3105912850" sldId="300"/>
            <ac:spMk id="8" creationId="{53AF5962-D128-EE5C-20D2-D5334068D671}"/>
          </ac:spMkLst>
        </pc:spChg>
        <pc:spChg chg="add mod">
          <ac:chgData name="Kicka Lindroos" userId="b07558bf-c242-4d39-8d4b-2dac503a7fca" providerId="ADAL" clId="{A62AA5A6-AE69-4EAE-A16F-5C64ED497C11}" dt="2026-08-27T07:46:43.826" v="1176" actId="14100"/>
          <ac:spMkLst>
            <pc:docMk/>
            <pc:sldMk cId="3105912850" sldId="300"/>
            <ac:spMk id="10" creationId="{45DF9B65-BACE-DE2F-6FE6-BC7EF96C97E6}"/>
          </ac:spMkLst>
        </pc:spChg>
        <pc:picChg chg="add mod">
          <ac:chgData name="Kicka Lindroos" userId="b07558bf-c242-4d39-8d4b-2dac503a7fca" providerId="ADAL" clId="{A62AA5A6-AE69-4EAE-A16F-5C64ED497C11}" dt="2026-08-27T07:42:30.101" v="1152" actId="1076"/>
          <ac:picMkLst>
            <pc:docMk/>
            <pc:sldMk cId="3105912850" sldId="300"/>
            <ac:picMk id="6" creationId="{F2C687C7-3F61-8042-6113-B19D1BF65552}"/>
          </ac:picMkLst>
        </pc:picChg>
      </pc:sldChg>
      <pc:sldChg chg="addSp delSp modSp new mod ord">
        <pc:chgData name="Kicka Lindroos" userId="b07558bf-c242-4d39-8d4b-2dac503a7fca" providerId="ADAL" clId="{A62AA5A6-AE69-4EAE-A16F-5C64ED497C11}" dt="2026-08-27T07:56:17.537" v="1236" actId="20577"/>
        <pc:sldMkLst>
          <pc:docMk/>
          <pc:sldMk cId="1110776216" sldId="301"/>
        </pc:sldMkLst>
        <pc:spChg chg="del mod">
          <ac:chgData name="Kicka Lindroos" userId="b07558bf-c242-4d39-8d4b-2dac503a7fca" providerId="ADAL" clId="{A62AA5A6-AE69-4EAE-A16F-5C64ED497C11}" dt="2026-08-27T07:53:46.264" v="1205" actId="478"/>
          <ac:spMkLst>
            <pc:docMk/>
            <pc:sldMk cId="1110776216" sldId="301"/>
            <ac:spMk id="3" creationId="{4A13FAAB-65C9-29E1-6AE4-D990ACDDB267}"/>
          </ac:spMkLst>
        </pc:spChg>
        <pc:spChg chg="mod">
          <ac:chgData name="Kicka Lindroos" userId="b07558bf-c242-4d39-8d4b-2dac503a7fca" providerId="ADAL" clId="{A62AA5A6-AE69-4EAE-A16F-5C64ED497C11}" dt="2026-08-27T07:53:34.098" v="1204"/>
          <ac:spMkLst>
            <pc:docMk/>
            <pc:sldMk cId="1110776216" sldId="301"/>
            <ac:spMk id="4" creationId="{5207BF8E-23A0-82DF-D030-3E2C664603F1}"/>
          </ac:spMkLst>
        </pc:spChg>
        <pc:spChg chg="add mod">
          <ac:chgData name="Kicka Lindroos" userId="b07558bf-c242-4d39-8d4b-2dac503a7fca" providerId="ADAL" clId="{A62AA5A6-AE69-4EAE-A16F-5C64ED497C11}" dt="2026-08-27T07:54:51.712" v="1208" actId="21"/>
          <ac:spMkLst>
            <pc:docMk/>
            <pc:sldMk cId="1110776216" sldId="301"/>
            <ac:spMk id="6" creationId="{A0EF6C3C-5043-4438-4887-360A15556FAA}"/>
          </ac:spMkLst>
        </pc:spChg>
        <pc:spChg chg="add">
          <ac:chgData name="Kicka Lindroos" userId="b07558bf-c242-4d39-8d4b-2dac503a7fca" providerId="ADAL" clId="{A62AA5A6-AE69-4EAE-A16F-5C64ED497C11}" dt="2026-08-27T07:53:10.911" v="1202" actId="22"/>
          <ac:spMkLst>
            <pc:docMk/>
            <pc:sldMk cId="1110776216" sldId="301"/>
            <ac:spMk id="8" creationId="{5B3C4414-52E2-01BA-47E5-2DFC456F305D}"/>
          </ac:spMkLst>
        </pc:spChg>
        <pc:spChg chg="add mod">
          <ac:chgData name="Kicka Lindroos" userId="b07558bf-c242-4d39-8d4b-2dac503a7fca" providerId="ADAL" clId="{A62AA5A6-AE69-4EAE-A16F-5C64ED497C11}" dt="2026-08-27T07:56:17.537" v="1236" actId="20577"/>
          <ac:spMkLst>
            <pc:docMk/>
            <pc:sldMk cId="1110776216" sldId="301"/>
            <ac:spMk id="12" creationId="{A3027BBE-7585-A17A-5B6A-B774A0B8452C}"/>
          </ac:spMkLst>
        </pc:spChg>
        <pc:picChg chg="add mod">
          <ac:chgData name="Kicka Lindroos" userId="b07558bf-c242-4d39-8d4b-2dac503a7fca" providerId="ADAL" clId="{A62AA5A6-AE69-4EAE-A16F-5C64ED497C11}" dt="2026-08-27T07:53:59.309" v="1207" actId="1076"/>
          <ac:picMkLst>
            <pc:docMk/>
            <pc:sldMk cId="1110776216" sldId="301"/>
            <ac:picMk id="10" creationId="{7DC2377A-6E64-EAF5-3F93-67A2525DC1B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1F3C7C-CCE3-4706-A627-028B96F646F8}" type="doc">
      <dgm:prSet loTypeId="urn:microsoft.com/office/officeart/2005/8/layout/architecture" loCatId="officeonlin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sv-FI"/>
        </a:p>
      </dgm:t>
    </dgm:pt>
    <dgm:pt modelId="{78DF0336-6A02-4E90-BAF4-DBA980C18312}">
      <dgm:prSet phldrT="[Text]" custT="1"/>
      <dgm:spPr>
        <a:solidFill>
          <a:schemeClr val="tx1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400" b="0" noProof="0">
              <a:solidFill>
                <a:schemeClr val="bg1"/>
              </a:solidFill>
            </a:rPr>
            <a:t>Data protection </a:t>
          </a:r>
          <a:br>
            <a:rPr lang="en-GB" sz="1400" b="0" noProof="0">
              <a:solidFill>
                <a:schemeClr val="bg1"/>
              </a:solidFill>
            </a:rPr>
          </a:br>
          <a:r>
            <a:rPr lang="en-GB" sz="1400" b="0" noProof="0">
              <a:solidFill>
                <a:schemeClr val="bg1"/>
              </a:solidFill>
            </a:rPr>
            <a:t>&amp;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400" b="0" noProof="0">
              <a:solidFill>
                <a:schemeClr val="bg1"/>
              </a:solidFill>
            </a:rPr>
            <a:t> Data security</a:t>
          </a:r>
          <a:endParaRPr lang="sv-FI" sz="1400">
            <a:solidFill>
              <a:schemeClr val="bg1"/>
            </a:solidFill>
          </a:endParaRPr>
        </a:p>
      </dgm:t>
    </dgm:pt>
    <dgm:pt modelId="{025E3C8A-BA11-4C8D-B76C-BF6C2CC6A15E}" type="parTrans" cxnId="{8993A642-DDC1-4265-863D-0EFEFF59FC46}">
      <dgm:prSet/>
      <dgm:spPr/>
      <dgm:t>
        <a:bodyPr/>
        <a:lstStyle/>
        <a:p>
          <a:endParaRPr lang="sv-FI" sz="2000"/>
        </a:p>
      </dgm:t>
    </dgm:pt>
    <dgm:pt modelId="{C158042C-5F90-4601-B51B-8B3C5ADC168C}" type="sibTrans" cxnId="{8993A642-DDC1-4265-863D-0EFEFF59FC46}">
      <dgm:prSet/>
      <dgm:spPr/>
      <dgm:t>
        <a:bodyPr/>
        <a:lstStyle/>
        <a:p>
          <a:endParaRPr lang="sv-FI" sz="2000"/>
        </a:p>
      </dgm:t>
    </dgm:pt>
    <dgm:pt modelId="{79FBCAF6-3063-45AB-A0D1-92005BCC3802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 dirty="0">
              <a:solidFill>
                <a:schemeClr val="bg1"/>
              </a:solidFill>
            </a:rPr>
            <a:t>Common IT services</a:t>
          </a:r>
        </a:p>
        <a:p>
          <a:r>
            <a:rPr lang="sv-FI" sz="1400" dirty="0">
              <a:solidFill>
                <a:schemeClr val="bg1"/>
              </a:solidFill>
            </a:rPr>
            <a:t>&amp;</a:t>
          </a:r>
        </a:p>
        <a:p>
          <a:r>
            <a:rPr lang="sv-FI" sz="1400" dirty="0">
              <a:solidFill>
                <a:schemeClr val="bg1"/>
              </a:solidFill>
            </a:rPr>
            <a:t>IT-services for  Research </a:t>
          </a:r>
        </a:p>
      </dgm:t>
    </dgm:pt>
    <dgm:pt modelId="{A6DAA820-2D06-47A4-B4D9-1602FE722427}" type="parTrans" cxnId="{2D0ABABF-1DBC-4C56-99A5-34446DF72E03}">
      <dgm:prSet/>
      <dgm:spPr/>
      <dgm:t>
        <a:bodyPr/>
        <a:lstStyle/>
        <a:p>
          <a:endParaRPr lang="sv-FI" sz="2000"/>
        </a:p>
      </dgm:t>
    </dgm:pt>
    <dgm:pt modelId="{8803FFCF-DA93-4AFF-A1E2-2C91319F4340}" type="sibTrans" cxnId="{2D0ABABF-1DBC-4C56-99A5-34446DF72E03}">
      <dgm:prSet/>
      <dgm:spPr/>
      <dgm:t>
        <a:bodyPr/>
        <a:lstStyle/>
        <a:p>
          <a:endParaRPr lang="sv-FI" sz="2000"/>
        </a:p>
      </dgm:t>
    </dgm:pt>
    <dgm:pt modelId="{847E5953-47D3-43DA-A3A8-0C78D0F4DF09}">
      <dgm:prSet phldrT="[Text]" custT="1"/>
      <dgm:spPr>
        <a:solidFill>
          <a:schemeClr val="tx1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1400" b="0" noProof="0" dirty="0">
              <a:solidFill>
                <a:schemeClr val="bg1"/>
              </a:solidFill>
            </a:rPr>
            <a:t>Computers, Phones and Software management</a:t>
          </a:r>
          <a:endParaRPr lang="sv-FI" sz="1400" dirty="0">
            <a:solidFill>
              <a:schemeClr val="bg1"/>
            </a:solidFill>
          </a:endParaRPr>
        </a:p>
      </dgm:t>
    </dgm:pt>
    <dgm:pt modelId="{6D3B93D6-5793-45DB-808D-695151DAC2F1}" type="parTrans" cxnId="{627AA442-2AF3-4493-9B97-EB0BDD81E7C2}">
      <dgm:prSet/>
      <dgm:spPr/>
      <dgm:t>
        <a:bodyPr/>
        <a:lstStyle/>
        <a:p>
          <a:endParaRPr lang="sv-FI" sz="2000"/>
        </a:p>
      </dgm:t>
    </dgm:pt>
    <dgm:pt modelId="{ACB4E7CF-D3D4-40D0-A00E-515E5CA3534F}" type="sibTrans" cxnId="{627AA442-2AF3-4493-9B97-EB0BDD81E7C2}">
      <dgm:prSet/>
      <dgm:spPr/>
      <dgm:t>
        <a:bodyPr/>
        <a:lstStyle/>
        <a:p>
          <a:endParaRPr lang="sv-FI" sz="2000"/>
        </a:p>
      </dgm:t>
    </dgm:pt>
    <dgm:pt modelId="{D5A5F4A5-6641-4298-80B8-9205A65ECD19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>
              <a:solidFill>
                <a:schemeClr val="bg1"/>
              </a:solidFill>
            </a:rPr>
            <a:t>IT services for the library</a:t>
          </a:r>
          <a:endParaRPr lang="sv-FI" sz="1400">
            <a:solidFill>
              <a:schemeClr val="bg1"/>
            </a:solidFill>
          </a:endParaRPr>
        </a:p>
      </dgm:t>
    </dgm:pt>
    <dgm:pt modelId="{F0DE7816-5646-47B8-82D8-84C7D3518559}" type="parTrans" cxnId="{727C057C-EF4A-4AA1-A7E3-F2EC20F9326F}">
      <dgm:prSet/>
      <dgm:spPr/>
      <dgm:t>
        <a:bodyPr/>
        <a:lstStyle/>
        <a:p>
          <a:endParaRPr lang="sv-FI" sz="2000"/>
        </a:p>
      </dgm:t>
    </dgm:pt>
    <dgm:pt modelId="{E61EC355-0292-405E-B628-82B6A89D83CE}" type="sibTrans" cxnId="{727C057C-EF4A-4AA1-A7E3-F2EC20F9326F}">
      <dgm:prSet/>
      <dgm:spPr/>
      <dgm:t>
        <a:bodyPr/>
        <a:lstStyle/>
        <a:p>
          <a:endParaRPr lang="sv-FI" sz="2000"/>
        </a:p>
      </dgm:t>
    </dgm:pt>
    <dgm:pt modelId="{A49B4B0A-5F83-49C7-BA6A-9F3CD1E35E6B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>
              <a:solidFill>
                <a:schemeClr val="bg1"/>
              </a:solidFill>
            </a:rPr>
            <a:t>IT-procurement and license management</a:t>
          </a:r>
          <a:endParaRPr lang="sv-FI" sz="1400">
            <a:solidFill>
              <a:schemeClr val="bg1"/>
            </a:solidFill>
          </a:endParaRPr>
        </a:p>
      </dgm:t>
    </dgm:pt>
    <dgm:pt modelId="{13EEBBCC-DC6E-448D-B4BA-E5A56E98C7EF}" type="parTrans" cxnId="{5DB332CF-B21B-4F9F-93C2-EB5E12FAA21F}">
      <dgm:prSet/>
      <dgm:spPr/>
      <dgm:t>
        <a:bodyPr/>
        <a:lstStyle/>
        <a:p>
          <a:endParaRPr lang="sv-FI" sz="2000"/>
        </a:p>
      </dgm:t>
    </dgm:pt>
    <dgm:pt modelId="{8EB7B6AD-6AD8-427F-BB6E-34ECDBED5B27}" type="sibTrans" cxnId="{5DB332CF-B21B-4F9F-93C2-EB5E12FAA21F}">
      <dgm:prSet/>
      <dgm:spPr/>
      <dgm:t>
        <a:bodyPr/>
        <a:lstStyle/>
        <a:p>
          <a:endParaRPr lang="sv-FI" sz="2000"/>
        </a:p>
      </dgm:t>
    </dgm:pt>
    <dgm:pt modelId="{523AE25E-9960-4FC1-80CF-7E814882C5EF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>
              <a:solidFill>
                <a:schemeClr val="bg1"/>
              </a:solidFill>
            </a:rPr>
            <a:t>Infrastructure</a:t>
          </a:r>
          <a:endParaRPr lang="sv-FI" sz="1400">
            <a:solidFill>
              <a:schemeClr val="bg1"/>
            </a:solidFill>
          </a:endParaRPr>
        </a:p>
      </dgm:t>
    </dgm:pt>
    <dgm:pt modelId="{6CD482A7-F197-41A6-9B37-838E10264B6B}" type="parTrans" cxnId="{1D86047F-5445-42B1-81F5-2F47201B9A1B}">
      <dgm:prSet/>
      <dgm:spPr/>
      <dgm:t>
        <a:bodyPr/>
        <a:lstStyle/>
        <a:p>
          <a:endParaRPr lang="sv-FI" sz="2000"/>
        </a:p>
      </dgm:t>
    </dgm:pt>
    <dgm:pt modelId="{E33160D3-65C3-42F0-89A4-09DEF4879508}" type="sibTrans" cxnId="{1D86047F-5445-42B1-81F5-2F47201B9A1B}">
      <dgm:prSet/>
      <dgm:spPr/>
      <dgm:t>
        <a:bodyPr/>
        <a:lstStyle/>
        <a:p>
          <a:endParaRPr lang="sv-FI" sz="2000"/>
        </a:p>
      </dgm:t>
    </dgm:pt>
    <dgm:pt modelId="{6432363E-0B26-44EB-8FA0-3B3A4423257A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>
              <a:solidFill>
                <a:schemeClr val="bg1"/>
              </a:solidFill>
            </a:rPr>
            <a:t>Webb</a:t>
          </a:r>
          <a:br>
            <a:rPr lang="en-GB" sz="1400" b="0" noProof="0">
              <a:solidFill>
                <a:schemeClr val="bg1"/>
              </a:solidFill>
            </a:rPr>
          </a:br>
          <a:r>
            <a:rPr lang="en-GB" sz="1400" b="0" noProof="0">
              <a:solidFill>
                <a:schemeClr val="bg1"/>
              </a:solidFill>
            </a:rPr>
            <a:t>&amp; </a:t>
          </a:r>
          <a:br>
            <a:rPr lang="en-GB" sz="1400" b="0" noProof="0">
              <a:solidFill>
                <a:schemeClr val="bg1"/>
              </a:solidFill>
            </a:rPr>
          </a:br>
          <a:r>
            <a:rPr lang="en-GB" sz="1400" b="0" noProof="0">
              <a:solidFill>
                <a:schemeClr val="bg1"/>
              </a:solidFill>
            </a:rPr>
            <a:t>Databases</a:t>
          </a:r>
          <a:endParaRPr lang="sv-FI" sz="1400">
            <a:solidFill>
              <a:schemeClr val="bg1"/>
            </a:solidFill>
          </a:endParaRPr>
        </a:p>
      </dgm:t>
    </dgm:pt>
    <dgm:pt modelId="{057A8438-BF1A-434B-9D12-1F09298462D1}" type="parTrans" cxnId="{99515233-951B-455C-8EA0-355C67D0D49B}">
      <dgm:prSet/>
      <dgm:spPr/>
      <dgm:t>
        <a:bodyPr/>
        <a:lstStyle/>
        <a:p>
          <a:endParaRPr lang="sv-FI" sz="2000"/>
        </a:p>
      </dgm:t>
    </dgm:pt>
    <dgm:pt modelId="{185A1BD9-0A5F-43E0-A47F-318585E57B16}" type="sibTrans" cxnId="{99515233-951B-455C-8EA0-355C67D0D49B}">
      <dgm:prSet/>
      <dgm:spPr/>
      <dgm:t>
        <a:bodyPr/>
        <a:lstStyle/>
        <a:p>
          <a:endParaRPr lang="sv-FI" sz="2000"/>
        </a:p>
      </dgm:t>
    </dgm:pt>
    <dgm:pt modelId="{907C84D6-5CBB-49F7-98EC-9265FDD66B92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 dirty="0">
              <a:solidFill>
                <a:schemeClr val="bg1"/>
              </a:solidFill>
            </a:rPr>
            <a:t>Media-production / Hanken Studios</a:t>
          </a:r>
          <a:endParaRPr lang="sv-FI" sz="1400" dirty="0">
            <a:solidFill>
              <a:schemeClr val="bg1"/>
            </a:solidFill>
          </a:endParaRPr>
        </a:p>
      </dgm:t>
    </dgm:pt>
    <dgm:pt modelId="{CC8B9923-9751-482E-9D3D-A3801A4AA8B7}" type="parTrans" cxnId="{82245C1C-91A7-4317-90BB-7B482A7AAD4D}">
      <dgm:prSet/>
      <dgm:spPr/>
      <dgm:t>
        <a:bodyPr/>
        <a:lstStyle/>
        <a:p>
          <a:endParaRPr lang="sv-FI" sz="2000"/>
        </a:p>
      </dgm:t>
    </dgm:pt>
    <dgm:pt modelId="{E61293EF-000E-4F9C-AF99-6C95C42A6CC0}" type="sibTrans" cxnId="{82245C1C-91A7-4317-90BB-7B482A7AAD4D}">
      <dgm:prSet/>
      <dgm:spPr/>
      <dgm:t>
        <a:bodyPr/>
        <a:lstStyle/>
        <a:p>
          <a:endParaRPr lang="sv-FI" sz="2000"/>
        </a:p>
      </dgm:t>
    </dgm:pt>
    <dgm:pt modelId="{BBD4D871-3504-4A7B-AAFB-1AEE77D7BF19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dirty="0">
              <a:solidFill>
                <a:schemeClr val="bg1"/>
              </a:solidFill>
            </a:rPr>
            <a:t>IT-services for Teaching &amp; Learning</a:t>
          </a:r>
          <a:endParaRPr lang="sv-FI" sz="1400" dirty="0">
            <a:solidFill>
              <a:schemeClr val="bg1"/>
            </a:solidFill>
          </a:endParaRPr>
        </a:p>
      </dgm:t>
    </dgm:pt>
    <dgm:pt modelId="{B9B698C8-D0BB-432E-80A4-32533C1D81CD}" type="parTrans" cxnId="{1028C390-DBA3-4C19-ADF0-1D9A3C1FF47D}">
      <dgm:prSet/>
      <dgm:spPr/>
      <dgm:t>
        <a:bodyPr/>
        <a:lstStyle/>
        <a:p>
          <a:endParaRPr lang="sv-FI" sz="2000"/>
        </a:p>
      </dgm:t>
    </dgm:pt>
    <dgm:pt modelId="{C164EF0B-806B-4306-9C26-26EF0F9DD2FC}" type="sibTrans" cxnId="{1028C390-DBA3-4C19-ADF0-1D9A3C1FF47D}">
      <dgm:prSet/>
      <dgm:spPr/>
      <dgm:t>
        <a:bodyPr/>
        <a:lstStyle/>
        <a:p>
          <a:endParaRPr lang="sv-FI" sz="2000"/>
        </a:p>
      </dgm:t>
    </dgm:pt>
    <dgm:pt modelId="{99B8687D-E7BB-4D13-89CF-86763A2672DE}">
      <dgm:prSet phldrT="[Text]" custT="1"/>
      <dgm:spPr>
        <a:solidFill>
          <a:schemeClr val="tx1"/>
        </a:solidFill>
      </dgm:spPr>
      <dgm:t>
        <a:bodyPr/>
        <a:lstStyle/>
        <a:p>
          <a:r>
            <a:rPr lang="en-GB" sz="1400" b="0" noProof="0">
              <a:solidFill>
                <a:schemeClr val="bg1"/>
              </a:solidFill>
            </a:rPr>
            <a:t>IT-architecture</a:t>
          </a:r>
          <a:endParaRPr lang="sv-FI" sz="1400">
            <a:solidFill>
              <a:schemeClr val="bg1"/>
            </a:solidFill>
          </a:endParaRPr>
        </a:p>
      </dgm:t>
    </dgm:pt>
    <dgm:pt modelId="{16817AE7-2983-4A9F-AEE3-58AB530FCF3F}" type="parTrans" cxnId="{9382E6BC-C29B-44E9-A1D0-B02FA2BB0E20}">
      <dgm:prSet/>
      <dgm:spPr/>
      <dgm:t>
        <a:bodyPr/>
        <a:lstStyle/>
        <a:p>
          <a:endParaRPr lang="sv-FI" sz="2000"/>
        </a:p>
      </dgm:t>
    </dgm:pt>
    <dgm:pt modelId="{9ACDFF98-A08F-411F-B0A7-0B3D1DFCD24A}" type="sibTrans" cxnId="{9382E6BC-C29B-44E9-A1D0-B02FA2BB0E20}">
      <dgm:prSet/>
      <dgm:spPr/>
      <dgm:t>
        <a:bodyPr/>
        <a:lstStyle/>
        <a:p>
          <a:endParaRPr lang="sv-FI" sz="2000"/>
        </a:p>
      </dgm:t>
    </dgm:pt>
    <dgm:pt modelId="{9DF22028-A30C-4ECC-A1DE-6CE9AE763609}" type="pres">
      <dgm:prSet presAssocID="{6F1F3C7C-CCE3-4706-A627-028B96F646F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79296B0-694A-4203-B77A-F69D983B66D0}" type="pres">
      <dgm:prSet presAssocID="{78DF0336-6A02-4E90-BAF4-DBA980C18312}" presName="vertOne" presStyleCnt="0"/>
      <dgm:spPr/>
    </dgm:pt>
    <dgm:pt modelId="{816A3433-A67C-4257-A4CA-08E6159A6CB4}" type="pres">
      <dgm:prSet presAssocID="{78DF0336-6A02-4E90-BAF4-DBA980C18312}" presName="txOne" presStyleLbl="node0" presStyleIdx="0" presStyleCnt="5" custLinFactNeighborX="11424" custLinFactNeighborY="-348">
        <dgm:presLayoutVars>
          <dgm:chPref val="3"/>
        </dgm:presLayoutVars>
      </dgm:prSet>
      <dgm:spPr/>
    </dgm:pt>
    <dgm:pt modelId="{9E7285DF-96F8-44D3-8B74-C6D5D7DBB3A8}" type="pres">
      <dgm:prSet presAssocID="{78DF0336-6A02-4E90-BAF4-DBA980C18312}" presName="horzOne" presStyleCnt="0"/>
      <dgm:spPr/>
    </dgm:pt>
    <dgm:pt modelId="{7FB2DC76-075D-46BE-A85D-097F6D39C285}" type="pres">
      <dgm:prSet presAssocID="{C158042C-5F90-4601-B51B-8B3C5ADC168C}" presName="sibSpaceOne" presStyleCnt="0"/>
      <dgm:spPr/>
    </dgm:pt>
    <dgm:pt modelId="{66811276-7CBE-4653-B3A9-0791794187B8}" type="pres">
      <dgm:prSet presAssocID="{523AE25E-9960-4FC1-80CF-7E814882C5EF}" presName="vertOne" presStyleCnt="0"/>
      <dgm:spPr/>
    </dgm:pt>
    <dgm:pt modelId="{EABCE67F-7D5D-4DF8-AD39-61F24B19985C}" type="pres">
      <dgm:prSet presAssocID="{523AE25E-9960-4FC1-80CF-7E814882C5EF}" presName="txOne" presStyleLbl="node0" presStyleIdx="1" presStyleCnt="5" custLinFactNeighborX="7154">
        <dgm:presLayoutVars>
          <dgm:chPref val="3"/>
        </dgm:presLayoutVars>
      </dgm:prSet>
      <dgm:spPr/>
    </dgm:pt>
    <dgm:pt modelId="{3F639AA8-6BEB-4E0B-BED7-43309E32C4C3}" type="pres">
      <dgm:prSet presAssocID="{523AE25E-9960-4FC1-80CF-7E814882C5EF}" presName="parTransOne" presStyleCnt="0"/>
      <dgm:spPr/>
    </dgm:pt>
    <dgm:pt modelId="{BE2833A1-CA77-4704-986B-55F902BD3DC7}" type="pres">
      <dgm:prSet presAssocID="{523AE25E-9960-4FC1-80CF-7E814882C5EF}" presName="horzOne" presStyleCnt="0"/>
      <dgm:spPr/>
    </dgm:pt>
    <dgm:pt modelId="{D2B5B032-CE80-4186-A326-96118BCA3A4A}" type="pres">
      <dgm:prSet presAssocID="{79FBCAF6-3063-45AB-A0D1-92005BCC3802}" presName="vertTwo" presStyleCnt="0"/>
      <dgm:spPr/>
    </dgm:pt>
    <dgm:pt modelId="{2B4B3F92-4204-46AD-A21C-71E6AAED7D13}" type="pres">
      <dgm:prSet presAssocID="{79FBCAF6-3063-45AB-A0D1-92005BCC3802}" presName="txTwo" presStyleLbl="node2" presStyleIdx="0" presStyleCnt="4" custScaleY="96895" custLinFactX="100000" custLinFactNeighborX="136482" custLinFactNeighborY="-816">
        <dgm:presLayoutVars>
          <dgm:chPref val="3"/>
        </dgm:presLayoutVars>
      </dgm:prSet>
      <dgm:spPr/>
    </dgm:pt>
    <dgm:pt modelId="{53077F5A-3CFA-47DA-B1D2-74D1D7CDBFD5}" type="pres">
      <dgm:prSet presAssocID="{79FBCAF6-3063-45AB-A0D1-92005BCC3802}" presName="horzTwo" presStyleCnt="0"/>
      <dgm:spPr/>
    </dgm:pt>
    <dgm:pt modelId="{219CB083-E0F0-4DE5-A3E2-DF3366C94814}" type="pres">
      <dgm:prSet presAssocID="{E33160D3-65C3-42F0-89A4-09DEF4879508}" presName="sibSpaceOne" presStyleCnt="0"/>
      <dgm:spPr/>
    </dgm:pt>
    <dgm:pt modelId="{6B4D88D5-0E48-452B-B003-570E9B98C5E0}" type="pres">
      <dgm:prSet presAssocID="{847E5953-47D3-43DA-A3A8-0C78D0F4DF09}" presName="vertOne" presStyleCnt="0"/>
      <dgm:spPr/>
    </dgm:pt>
    <dgm:pt modelId="{7085D049-098C-4D69-9712-CFB6CC745A69}" type="pres">
      <dgm:prSet presAssocID="{847E5953-47D3-43DA-A3A8-0C78D0F4DF09}" presName="txOne" presStyleLbl="node0" presStyleIdx="2" presStyleCnt="5" custLinFactX="100000" custLinFactY="-99820" custLinFactNeighborX="129507" custLinFactNeighborY="-100000">
        <dgm:presLayoutVars>
          <dgm:chPref val="3"/>
        </dgm:presLayoutVars>
      </dgm:prSet>
      <dgm:spPr/>
    </dgm:pt>
    <dgm:pt modelId="{B0C47EFB-7191-4020-9530-A57DCBA25A38}" type="pres">
      <dgm:prSet presAssocID="{847E5953-47D3-43DA-A3A8-0C78D0F4DF09}" presName="parTransOne" presStyleCnt="0"/>
      <dgm:spPr/>
    </dgm:pt>
    <dgm:pt modelId="{B30B498F-1BF0-4076-9CEA-9D62E140FA86}" type="pres">
      <dgm:prSet presAssocID="{847E5953-47D3-43DA-A3A8-0C78D0F4DF09}" presName="horzOne" presStyleCnt="0"/>
      <dgm:spPr/>
    </dgm:pt>
    <dgm:pt modelId="{BEBAEDF1-0F0C-4A2E-ABCE-C6C57DB3AF53}" type="pres">
      <dgm:prSet presAssocID="{D5A5F4A5-6641-4298-80B8-9205A65ECD19}" presName="vertTwo" presStyleCnt="0"/>
      <dgm:spPr/>
    </dgm:pt>
    <dgm:pt modelId="{D8977CA5-A77F-4FC4-AE0C-2E781459748D}" type="pres">
      <dgm:prSet presAssocID="{D5A5F4A5-6641-4298-80B8-9205A65ECD19}" presName="txTwo" presStyleLbl="node2" presStyleIdx="1" presStyleCnt="4" custLinFactNeighborX="5492" custLinFactNeighborY="18150">
        <dgm:presLayoutVars>
          <dgm:chPref val="3"/>
        </dgm:presLayoutVars>
      </dgm:prSet>
      <dgm:spPr/>
    </dgm:pt>
    <dgm:pt modelId="{23B2EF93-8B60-4B81-AA84-48ACE27678F3}" type="pres">
      <dgm:prSet presAssocID="{D5A5F4A5-6641-4298-80B8-9205A65ECD19}" presName="parTransTwo" presStyleCnt="0"/>
      <dgm:spPr/>
    </dgm:pt>
    <dgm:pt modelId="{21B73CB2-0412-4E17-B2E3-C579DDB98A7F}" type="pres">
      <dgm:prSet presAssocID="{D5A5F4A5-6641-4298-80B8-9205A65ECD19}" presName="horzTwo" presStyleCnt="0"/>
      <dgm:spPr/>
    </dgm:pt>
    <dgm:pt modelId="{2AD10C55-A51F-4359-A5C4-2832CA1AD7BB}" type="pres">
      <dgm:prSet presAssocID="{907C84D6-5CBB-49F7-98EC-9265FDD66B92}" presName="vertThree" presStyleCnt="0"/>
      <dgm:spPr/>
    </dgm:pt>
    <dgm:pt modelId="{798F3025-4F48-4777-B1D7-337C23722768}" type="pres">
      <dgm:prSet presAssocID="{907C84D6-5CBB-49F7-98EC-9265FDD66B92}" presName="txThree" presStyleLbl="node3" presStyleIdx="0" presStyleCnt="1" custLinFactX="-100000" custLinFactY="10750" custLinFactNeighborX="-120233" custLinFactNeighborY="100000">
        <dgm:presLayoutVars>
          <dgm:chPref val="3"/>
        </dgm:presLayoutVars>
      </dgm:prSet>
      <dgm:spPr/>
    </dgm:pt>
    <dgm:pt modelId="{F308804F-3F78-495B-89ED-FB608760CD39}" type="pres">
      <dgm:prSet presAssocID="{907C84D6-5CBB-49F7-98EC-9265FDD66B92}" presName="horzThree" presStyleCnt="0"/>
      <dgm:spPr/>
    </dgm:pt>
    <dgm:pt modelId="{AD3F1B00-5E23-4495-A7D0-C2C9D01EE6D8}" type="pres">
      <dgm:prSet presAssocID="{ACB4E7CF-D3D4-40D0-A00E-515E5CA3534F}" presName="sibSpaceOne" presStyleCnt="0"/>
      <dgm:spPr/>
    </dgm:pt>
    <dgm:pt modelId="{72A57D0B-588F-4E2B-8A08-CC2A04423C92}" type="pres">
      <dgm:prSet presAssocID="{A49B4B0A-5F83-49C7-BA6A-9F3CD1E35E6B}" presName="vertOne" presStyleCnt="0"/>
      <dgm:spPr/>
    </dgm:pt>
    <dgm:pt modelId="{00498F9D-B8DE-47BE-9CB9-90E754250D9E}" type="pres">
      <dgm:prSet presAssocID="{A49B4B0A-5F83-49C7-BA6A-9F3CD1E35E6B}" presName="txOne" presStyleLbl="node0" presStyleIdx="3" presStyleCnt="5" custLinFactNeighborX="974">
        <dgm:presLayoutVars>
          <dgm:chPref val="3"/>
        </dgm:presLayoutVars>
      </dgm:prSet>
      <dgm:spPr/>
    </dgm:pt>
    <dgm:pt modelId="{09FE705A-6C3D-4524-984A-40160192686E}" type="pres">
      <dgm:prSet presAssocID="{A49B4B0A-5F83-49C7-BA6A-9F3CD1E35E6B}" presName="parTransOne" presStyleCnt="0"/>
      <dgm:spPr/>
    </dgm:pt>
    <dgm:pt modelId="{CB95E9E9-9C61-45A4-9E71-CCA8F7C19F3E}" type="pres">
      <dgm:prSet presAssocID="{A49B4B0A-5F83-49C7-BA6A-9F3CD1E35E6B}" presName="horzOne" presStyleCnt="0"/>
      <dgm:spPr/>
    </dgm:pt>
    <dgm:pt modelId="{514C29FC-A8AE-4B5C-A11D-7A83BC368098}" type="pres">
      <dgm:prSet presAssocID="{6432363E-0B26-44EB-8FA0-3B3A4423257A}" presName="vertTwo" presStyleCnt="0"/>
      <dgm:spPr/>
    </dgm:pt>
    <dgm:pt modelId="{1BF612A1-7C7E-4D74-8A5A-140F92B5250A}" type="pres">
      <dgm:prSet presAssocID="{6432363E-0B26-44EB-8FA0-3B3A4423257A}" presName="txTwo" presStyleLbl="node2" presStyleIdx="2" presStyleCnt="4" custLinFactX="-12825" custLinFactY="8951" custLinFactNeighborX="-100000" custLinFactNeighborY="100000">
        <dgm:presLayoutVars>
          <dgm:chPref val="3"/>
        </dgm:presLayoutVars>
      </dgm:prSet>
      <dgm:spPr/>
    </dgm:pt>
    <dgm:pt modelId="{CF162C39-8508-454B-B3E9-74C94B038689}" type="pres">
      <dgm:prSet presAssocID="{6432363E-0B26-44EB-8FA0-3B3A4423257A}" presName="horzTwo" presStyleCnt="0"/>
      <dgm:spPr/>
    </dgm:pt>
    <dgm:pt modelId="{85BDFBF1-E7F3-48BE-9657-CB8D2A41C471}" type="pres">
      <dgm:prSet presAssocID="{8EB7B6AD-6AD8-427F-BB6E-34ECDBED5B27}" presName="sibSpaceOne" presStyleCnt="0"/>
      <dgm:spPr/>
    </dgm:pt>
    <dgm:pt modelId="{B524EADA-58E2-4BD5-B2DD-5A847B95D726}" type="pres">
      <dgm:prSet presAssocID="{99B8687D-E7BB-4D13-89CF-86763A2672DE}" presName="vertOne" presStyleCnt="0"/>
      <dgm:spPr/>
    </dgm:pt>
    <dgm:pt modelId="{15A30B43-D428-4D48-A9CD-080A9F9160C0}" type="pres">
      <dgm:prSet presAssocID="{99B8687D-E7BB-4D13-89CF-86763A2672DE}" presName="txOne" presStyleLbl="node0" presStyleIdx="4" presStyleCnt="5" custLinFactNeighborX="-3896">
        <dgm:presLayoutVars>
          <dgm:chPref val="3"/>
        </dgm:presLayoutVars>
      </dgm:prSet>
      <dgm:spPr/>
    </dgm:pt>
    <dgm:pt modelId="{7E2B5782-A96F-4CCD-8D65-A0FED5EF3CEC}" type="pres">
      <dgm:prSet presAssocID="{99B8687D-E7BB-4D13-89CF-86763A2672DE}" presName="parTransOne" presStyleCnt="0"/>
      <dgm:spPr/>
    </dgm:pt>
    <dgm:pt modelId="{19CF3770-EF21-4085-84B6-2D8E89C99EAB}" type="pres">
      <dgm:prSet presAssocID="{99B8687D-E7BB-4D13-89CF-86763A2672DE}" presName="horzOne" presStyleCnt="0"/>
      <dgm:spPr/>
    </dgm:pt>
    <dgm:pt modelId="{1F53044C-5A31-4BF6-A7A7-5E193F6CB9D3}" type="pres">
      <dgm:prSet presAssocID="{BBD4D871-3504-4A7B-AAFB-1AEE77D7BF19}" presName="vertTwo" presStyleCnt="0"/>
      <dgm:spPr/>
    </dgm:pt>
    <dgm:pt modelId="{65E087DA-4254-41FD-BAD6-A7AE4232CAB8}" type="pres">
      <dgm:prSet presAssocID="{BBD4D871-3504-4A7B-AAFB-1AEE77D7BF19}" presName="txTwo" presStyleLbl="node2" presStyleIdx="3" presStyleCnt="4" custLinFactX="-141345" custLinFactNeighborX="-200000" custLinFactNeighborY="3356">
        <dgm:presLayoutVars>
          <dgm:chPref val="3"/>
        </dgm:presLayoutVars>
      </dgm:prSet>
      <dgm:spPr/>
    </dgm:pt>
    <dgm:pt modelId="{C3A47929-E31E-4045-B5DE-6B795D920E14}" type="pres">
      <dgm:prSet presAssocID="{BBD4D871-3504-4A7B-AAFB-1AEE77D7BF19}" presName="horzTwo" presStyleCnt="0"/>
      <dgm:spPr/>
    </dgm:pt>
  </dgm:ptLst>
  <dgm:cxnLst>
    <dgm:cxn modelId="{82245C1C-91A7-4317-90BB-7B482A7AAD4D}" srcId="{D5A5F4A5-6641-4298-80B8-9205A65ECD19}" destId="{907C84D6-5CBB-49F7-98EC-9265FDD66B92}" srcOrd="0" destOrd="0" parTransId="{CC8B9923-9751-482E-9D3D-A3801A4AA8B7}" sibTransId="{E61293EF-000E-4F9C-AF99-6C95C42A6CC0}"/>
    <dgm:cxn modelId="{15340331-EB47-4F64-B78A-6A949CBB02C8}" type="presOf" srcId="{6F1F3C7C-CCE3-4706-A627-028B96F646F8}" destId="{9DF22028-A30C-4ECC-A1DE-6CE9AE763609}" srcOrd="0" destOrd="0" presId="urn:microsoft.com/office/officeart/2005/8/layout/architecture"/>
    <dgm:cxn modelId="{AF5B1531-403A-41D7-B2DD-6ECE0822DF8E}" type="presOf" srcId="{D5A5F4A5-6641-4298-80B8-9205A65ECD19}" destId="{D8977CA5-A77F-4FC4-AE0C-2E781459748D}" srcOrd="0" destOrd="0" presId="urn:microsoft.com/office/officeart/2005/8/layout/architecture"/>
    <dgm:cxn modelId="{99515233-951B-455C-8EA0-355C67D0D49B}" srcId="{A49B4B0A-5F83-49C7-BA6A-9F3CD1E35E6B}" destId="{6432363E-0B26-44EB-8FA0-3B3A4423257A}" srcOrd="0" destOrd="0" parTransId="{057A8438-BF1A-434B-9D12-1F09298462D1}" sibTransId="{185A1BD9-0A5F-43E0-A47F-318585E57B16}"/>
    <dgm:cxn modelId="{627AA442-2AF3-4493-9B97-EB0BDD81E7C2}" srcId="{6F1F3C7C-CCE3-4706-A627-028B96F646F8}" destId="{847E5953-47D3-43DA-A3A8-0C78D0F4DF09}" srcOrd="2" destOrd="0" parTransId="{6D3B93D6-5793-45DB-808D-695151DAC2F1}" sibTransId="{ACB4E7CF-D3D4-40D0-A00E-515E5CA3534F}"/>
    <dgm:cxn modelId="{8993A642-DDC1-4265-863D-0EFEFF59FC46}" srcId="{6F1F3C7C-CCE3-4706-A627-028B96F646F8}" destId="{78DF0336-6A02-4E90-BAF4-DBA980C18312}" srcOrd="0" destOrd="0" parTransId="{025E3C8A-BA11-4C8D-B76C-BF6C2CC6A15E}" sibTransId="{C158042C-5F90-4601-B51B-8B3C5ADC168C}"/>
    <dgm:cxn modelId="{2CB41078-36FA-440B-B2E1-75A2C9121405}" type="presOf" srcId="{6432363E-0B26-44EB-8FA0-3B3A4423257A}" destId="{1BF612A1-7C7E-4D74-8A5A-140F92B5250A}" srcOrd="0" destOrd="0" presId="urn:microsoft.com/office/officeart/2005/8/layout/architecture"/>
    <dgm:cxn modelId="{727C057C-EF4A-4AA1-A7E3-F2EC20F9326F}" srcId="{847E5953-47D3-43DA-A3A8-0C78D0F4DF09}" destId="{D5A5F4A5-6641-4298-80B8-9205A65ECD19}" srcOrd="0" destOrd="0" parTransId="{F0DE7816-5646-47B8-82D8-84C7D3518559}" sibTransId="{E61EC355-0292-405E-B628-82B6A89D83CE}"/>
    <dgm:cxn modelId="{1D86047F-5445-42B1-81F5-2F47201B9A1B}" srcId="{6F1F3C7C-CCE3-4706-A627-028B96F646F8}" destId="{523AE25E-9960-4FC1-80CF-7E814882C5EF}" srcOrd="1" destOrd="0" parTransId="{6CD482A7-F197-41A6-9B37-838E10264B6B}" sibTransId="{E33160D3-65C3-42F0-89A4-09DEF4879508}"/>
    <dgm:cxn modelId="{6CE91880-C71F-4408-9028-9556BF7EB5FC}" type="presOf" srcId="{79FBCAF6-3063-45AB-A0D1-92005BCC3802}" destId="{2B4B3F92-4204-46AD-A21C-71E6AAED7D13}" srcOrd="0" destOrd="0" presId="urn:microsoft.com/office/officeart/2005/8/layout/architecture"/>
    <dgm:cxn modelId="{B3ECA283-9037-48CE-87DD-9AD9C907E4E9}" type="presOf" srcId="{99B8687D-E7BB-4D13-89CF-86763A2672DE}" destId="{15A30B43-D428-4D48-A9CD-080A9F9160C0}" srcOrd="0" destOrd="0" presId="urn:microsoft.com/office/officeart/2005/8/layout/architecture"/>
    <dgm:cxn modelId="{1028C390-DBA3-4C19-ADF0-1D9A3C1FF47D}" srcId="{99B8687D-E7BB-4D13-89CF-86763A2672DE}" destId="{BBD4D871-3504-4A7B-AAFB-1AEE77D7BF19}" srcOrd="0" destOrd="0" parTransId="{B9B698C8-D0BB-432E-80A4-32533C1D81CD}" sibTransId="{C164EF0B-806B-4306-9C26-26EF0F9DD2FC}"/>
    <dgm:cxn modelId="{69B47B97-3BF7-4A74-B23A-B126277A3BFD}" type="presOf" srcId="{523AE25E-9960-4FC1-80CF-7E814882C5EF}" destId="{EABCE67F-7D5D-4DF8-AD39-61F24B19985C}" srcOrd="0" destOrd="0" presId="urn:microsoft.com/office/officeart/2005/8/layout/architecture"/>
    <dgm:cxn modelId="{21FC6EA5-63EE-4F24-AF12-260271118F48}" type="presOf" srcId="{A49B4B0A-5F83-49C7-BA6A-9F3CD1E35E6B}" destId="{00498F9D-B8DE-47BE-9CB9-90E754250D9E}" srcOrd="0" destOrd="0" presId="urn:microsoft.com/office/officeart/2005/8/layout/architecture"/>
    <dgm:cxn modelId="{3675F2B0-AACE-4774-A645-961646C9439E}" type="presOf" srcId="{78DF0336-6A02-4E90-BAF4-DBA980C18312}" destId="{816A3433-A67C-4257-A4CA-08E6159A6CB4}" srcOrd="0" destOrd="0" presId="urn:microsoft.com/office/officeart/2005/8/layout/architecture"/>
    <dgm:cxn modelId="{9382E6BC-C29B-44E9-A1D0-B02FA2BB0E20}" srcId="{6F1F3C7C-CCE3-4706-A627-028B96F646F8}" destId="{99B8687D-E7BB-4D13-89CF-86763A2672DE}" srcOrd="4" destOrd="0" parTransId="{16817AE7-2983-4A9F-AEE3-58AB530FCF3F}" sibTransId="{9ACDFF98-A08F-411F-B0A7-0B3D1DFCD24A}"/>
    <dgm:cxn modelId="{2D0ABABF-1DBC-4C56-99A5-34446DF72E03}" srcId="{523AE25E-9960-4FC1-80CF-7E814882C5EF}" destId="{79FBCAF6-3063-45AB-A0D1-92005BCC3802}" srcOrd="0" destOrd="0" parTransId="{A6DAA820-2D06-47A4-B4D9-1602FE722427}" sibTransId="{8803FFCF-DA93-4AFF-A1E2-2C91319F4340}"/>
    <dgm:cxn modelId="{5DB332CF-B21B-4F9F-93C2-EB5E12FAA21F}" srcId="{6F1F3C7C-CCE3-4706-A627-028B96F646F8}" destId="{A49B4B0A-5F83-49C7-BA6A-9F3CD1E35E6B}" srcOrd="3" destOrd="0" parTransId="{13EEBBCC-DC6E-448D-B4BA-E5A56E98C7EF}" sibTransId="{8EB7B6AD-6AD8-427F-BB6E-34ECDBED5B27}"/>
    <dgm:cxn modelId="{BA4CBBD7-2843-44FA-B90B-999164147A8E}" type="presOf" srcId="{847E5953-47D3-43DA-A3A8-0C78D0F4DF09}" destId="{7085D049-098C-4D69-9712-CFB6CC745A69}" srcOrd="0" destOrd="0" presId="urn:microsoft.com/office/officeart/2005/8/layout/architecture"/>
    <dgm:cxn modelId="{7CA8C3E2-050C-4D99-A5EE-897A967C0F34}" type="presOf" srcId="{BBD4D871-3504-4A7B-AAFB-1AEE77D7BF19}" destId="{65E087DA-4254-41FD-BAD6-A7AE4232CAB8}" srcOrd="0" destOrd="0" presId="urn:microsoft.com/office/officeart/2005/8/layout/architecture"/>
    <dgm:cxn modelId="{7E832AE4-B96D-4D68-BDA3-8C4B7C6DF110}" type="presOf" srcId="{907C84D6-5CBB-49F7-98EC-9265FDD66B92}" destId="{798F3025-4F48-4777-B1D7-337C23722768}" srcOrd="0" destOrd="0" presId="urn:microsoft.com/office/officeart/2005/8/layout/architecture"/>
    <dgm:cxn modelId="{FC15A2C6-95A4-4C8C-AEFE-D9E3CB6A437D}" type="presParOf" srcId="{9DF22028-A30C-4ECC-A1DE-6CE9AE763609}" destId="{E79296B0-694A-4203-B77A-F69D983B66D0}" srcOrd="0" destOrd="0" presId="urn:microsoft.com/office/officeart/2005/8/layout/architecture"/>
    <dgm:cxn modelId="{8F87CF30-7FDE-4601-83B8-92571EC6FE29}" type="presParOf" srcId="{E79296B0-694A-4203-B77A-F69D983B66D0}" destId="{816A3433-A67C-4257-A4CA-08E6159A6CB4}" srcOrd="0" destOrd="0" presId="urn:microsoft.com/office/officeart/2005/8/layout/architecture"/>
    <dgm:cxn modelId="{52BA68DB-94C8-4E0E-B3F0-289B8CD90ADA}" type="presParOf" srcId="{E79296B0-694A-4203-B77A-F69D983B66D0}" destId="{9E7285DF-96F8-44D3-8B74-C6D5D7DBB3A8}" srcOrd="1" destOrd="0" presId="urn:microsoft.com/office/officeart/2005/8/layout/architecture"/>
    <dgm:cxn modelId="{DEB9A2DA-391F-4AE1-B4B2-3624FD09292A}" type="presParOf" srcId="{9DF22028-A30C-4ECC-A1DE-6CE9AE763609}" destId="{7FB2DC76-075D-46BE-A85D-097F6D39C285}" srcOrd="1" destOrd="0" presId="urn:microsoft.com/office/officeart/2005/8/layout/architecture"/>
    <dgm:cxn modelId="{CD6CBFE3-54E9-4B32-80CF-A7A6C0FD18E6}" type="presParOf" srcId="{9DF22028-A30C-4ECC-A1DE-6CE9AE763609}" destId="{66811276-7CBE-4653-B3A9-0791794187B8}" srcOrd="2" destOrd="0" presId="urn:microsoft.com/office/officeart/2005/8/layout/architecture"/>
    <dgm:cxn modelId="{726272AA-A36F-42DC-A8F0-270E995E9EC1}" type="presParOf" srcId="{66811276-7CBE-4653-B3A9-0791794187B8}" destId="{EABCE67F-7D5D-4DF8-AD39-61F24B19985C}" srcOrd="0" destOrd="0" presId="urn:microsoft.com/office/officeart/2005/8/layout/architecture"/>
    <dgm:cxn modelId="{D763CA61-42B0-4FB3-9BC1-3894D5D11573}" type="presParOf" srcId="{66811276-7CBE-4653-B3A9-0791794187B8}" destId="{3F639AA8-6BEB-4E0B-BED7-43309E32C4C3}" srcOrd="1" destOrd="0" presId="urn:microsoft.com/office/officeart/2005/8/layout/architecture"/>
    <dgm:cxn modelId="{771CE359-82A2-4456-995B-90BA1C8F40F4}" type="presParOf" srcId="{66811276-7CBE-4653-B3A9-0791794187B8}" destId="{BE2833A1-CA77-4704-986B-55F902BD3DC7}" srcOrd="2" destOrd="0" presId="urn:microsoft.com/office/officeart/2005/8/layout/architecture"/>
    <dgm:cxn modelId="{9433F4CF-B1D7-42E8-BDE4-8C40AB186237}" type="presParOf" srcId="{BE2833A1-CA77-4704-986B-55F902BD3DC7}" destId="{D2B5B032-CE80-4186-A326-96118BCA3A4A}" srcOrd="0" destOrd="0" presId="urn:microsoft.com/office/officeart/2005/8/layout/architecture"/>
    <dgm:cxn modelId="{3A7B4928-CA5E-4BD4-9902-ABCA95B07374}" type="presParOf" srcId="{D2B5B032-CE80-4186-A326-96118BCA3A4A}" destId="{2B4B3F92-4204-46AD-A21C-71E6AAED7D13}" srcOrd="0" destOrd="0" presId="urn:microsoft.com/office/officeart/2005/8/layout/architecture"/>
    <dgm:cxn modelId="{509B54D9-5BC4-4B16-871E-6DC61651CB92}" type="presParOf" srcId="{D2B5B032-CE80-4186-A326-96118BCA3A4A}" destId="{53077F5A-3CFA-47DA-B1D2-74D1D7CDBFD5}" srcOrd="1" destOrd="0" presId="urn:microsoft.com/office/officeart/2005/8/layout/architecture"/>
    <dgm:cxn modelId="{54324550-C28D-4DB9-A1D6-0BE0A8232694}" type="presParOf" srcId="{9DF22028-A30C-4ECC-A1DE-6CE9AE763609}" destId="{219CB083-E0F0-4DE5-A3E2-DF3366C94814}" srcOrd="3" destOrd="0" presId="urn:microsoft.com/office/officeart/2005/8/layout/architecture"/>
    <dgm:cxn modelId="{D1D1C011-4F42-454C-A2AF-9318C3D88872}" type="presParOf" srcId="{9DF22028-A30C-4ECC-A1DE-6CE9AE763609}" destId="{6B4D88D5-0E48-452B-B003-570E9B98C5E0}" srcOrd="4" destOrd="0" presId="urn:microsoft.com/office/officeart/2005/8/layout/architecture"/>
    <dgm:cxn modelId="{6FC148A4-7B60-49FD-8C24-D70A1FE191A8}" type="presParOf" srcId="{6B4D88D5-0E48-452B-B003-570E9B98C5E0}" destId="{7085D049-098C-4D69-9712-CFB6CC745A69}" srcOrd="0" destOrd="0" presId="urn:microsoft.com/office/officeart/2005/8/layout/architecture"/>
    <dgm:cxn modelId="{0046B18B-B0C9-4C25-8169-B9E8B255BD93}" type="presParOf" srcId="{6B4D88D5-0E48-452B-B003-570E9B98C5E0}" destId="{B0C47EFB-7191-4020-9530-A57DCBA25A38}" srcOrd="1" destOrd="0" presId="urn:microsoft.com/office/officeart/2005/8/layout/architecture"/>
    <dgm:cxn modelId="{01CD6DC7-6582-4B93-B69C-6825A4555803}" type="presParOf" srcId="{6B4D88D5-0E48-452B-B003-570E9B98C5E0}" destId="{B30B498F-1BF0-4076-9CEA-9D62E140FA86}" srcOrd="2" destOrd="0" presId="urn:microsoft.com/office/officeart/2005/8/layout/architecture"/>
    <dgm:cxn modelId="{D64639F7-6764-408C-84CA-8FF73C86116E}" type="presParOf" srcId="{B30B498F-1BF0-4076-9CEA-9D62E140FA86}" destId="{BEBAEDF1-0F0C-4A2E-ABCE-C6C57DB3AF53}" srcOrd="0" destOrd="0" presId="urn:microsoft.com/office/officeart/2005/8/layout/architecture"/>
    <dgm:cxn modelId="{F2178375-A429-4032-A23A-93E24F111057}" type="presParOf" srcId="{BEBAEDF1-0F0C-4A2E-ABCE-C6C57DB3AF53}" destId="{D8977CA5-A77F-4FC4-AE0C-2E781459748D}" srcOrd="0" destOrd="0" presId="urn:microsoft.com/office/officeart/2005/8/layout/architecture"/>
    <dgm:cxn modelId="{3D186077-6B59-486A-935B-60B8A1070E45}" type="presParOf" srcId="{BEBAEDF1-0F0C-4A2E-ABCE-C6C57DB3AF53}" destId="{23B2EF93-8B60-4B81-AA84-48ACE27678F3}" srcOrd="1" destOrd="0" presId="urn:microsoft.com/office/officeart/2005/8/layout/architecture"/>
    <dgm:cxn modelId="{DDB61811-EDF8-4B0D-9961-B251FECEA4CA}" type="presParOf" srcId="{BEBAEDF1-0F0C-4A2E-ABCE-C6C57DB3AF53}" destId="{21B73CB2-0412-4E17-B2E3-C579DDB98A7F}" srcOrd="2" destOrd="0" presId="urn:microsoft.com/office/officeart/2005/8/layout/architecture"/>
    <dgm:cxn modelId="{D87BAF49-E282-409F-801A-C0AAD41E4FEE}" type="presParOf" srcId="{21B73CB2-0412-4E17-B2E3-C579DDB98A7F}" destId="{2AD10C55-A51F-4359-A5C4-2832CA1AD7BB}" srcOrd="0" destOrd="0" presId="urn:microsoft.com/office/officeart/2005/8/layout/architecture"/>
    <dgm:cxn modelId="{56064F5D-7445-441E-B389-C63138A357E4}" type="presParOf" srcId="{2AD10C55-A51F-4359-A5C4-2832CA1AD7BB}" destId="{798F3025-4F48-4777-B1D7-337C23722768}" srcOrd="0" destOrd="0" presId="urn:microsoft.com/office/officeart/2005/8/layout/architecture"/>
    <dgm:cxn modelId="{830631FA-F5F3-41EC-B0FA-79BBFA6966FE}" type="presParOf" srcId="{2AD10C55-A51F-4359-A5C4-2832CA1AD7BB}" destId="{F308804F-3F78-495B-89ED-FB608760CD39}" srcOrd="1" destOrd="0" presId="urn:microsoft.com/office/officeart/2005/8/layout/architecture"/>
    <dgm:cxn modelId="{D49D5136-17E4-4C8E-9E80-D09208A5354B}" type="presParOf" srcId="{9DF22028-A30C-4ECC-A1DE-6CE9AE763609}" destId="{AD3F1B00-5E23-4495-A7D0-C2C9D01EE6D8}" srcOrd="5" destOrd="0" presId="urn:microsoft.com/office/officeart/2005/8/layout/architecture"/>
    <dgm:cxn modelId="{79BC9B72-0776-4913-B80B-75EBD926FB89}" type="presParOf" srcId="{9DF22028-A30C-4ECC-A1DE-6CE9AE763609}" destId="{72A57D0B-588F-4E2B-8A08-CC2A04423C92}" srcOrd="6" destOrd="0" presId="urn:microsoft.com/office/officeart/2005/8/layout/architecture"/>
    <dgm:cxn modelId="{6304CE2F-3E79-4337-9554-D00943AF3EAA}" type="presParOf" srcId="{72A57D0B-588F-4E2B-8A08-CC2A04423C92}" destId="{00498F9D-B8DE-47BE-9CB9-90E754250D9E}" srcOrd="0" destOrd="0" presId="urn:microsoft.com/office/officeart/2005/8/layout/architecture"/>
    <dgm:cxn modelId="{4C8732AA-EE1C-4F48-9B7A-B3CBEB860227}" type="presParOf" srcId="{72A57D0B-588F-4E2B-8A08-CC2A04423C92}" destId="{09FE705A-6C3D-4524-984A-40160192686E}" srcOrd="1" destOrd="0" presId="urn:microsoft.com/office/officeart/2005/8/layout/architecture"/>
    <dgm:cxn modelId="{E4959C43-75D8-447D-86DE-746CD0E86B0A}" type="presParOf" srcId="{72A57D0B-588F-4E2B-8A08-CC2A04423C92}" destId="{CB95E9E9-9C61-45A4-9E71-CCA8F7C19F3E}" srcOrd="2" destOrd="0" presId="urn:microsoft.com/office/officeart/2005/8/layout/architecture"/>
    <dgm:cxn modelId="{21D2DE3B-4226-4176-B1DC-74C9B2913F66}" type="presParOf" srcId="{CB95E9E9-9C61-45A4-9E71-CCA8F7C19F3E}" destId="{514C29FC-A8AE-4B5C-A11D-7A83BC368098}" srcOrd="0" destOrd="0" presId="urn:microsoft.com/office/officeart/2005/8/layout/architecture"/>
    <dgm:cxn modelId="{F9416097-9D84-44B2-B244-A62061EB3DD8}" type="presParOf" srcId="{514C29FC-A8AE-4B5C-A11D-7A83BC368098}" destId="{1BF612A1-7C7E-4D74-8A5A-140F92B5250A}" srcOrd="0" destOrd="0" presId="urn:microsoft.com/office/officeart/2005/8/layout/architecture"/>
    <dgm:cxn modelId="{8D1AB556-BA12-43C9-86BE-924465F6FA6C}" type="presParOf" srcId="{514C29FC-A8AE-4B5C-A11D-7A83BC368098}" destId="{CF162C39-8508-454B-B3E9-74C94B038689}" srcOrd="1" destOrd="0" presId="urn:microsoft.com/office/officeart/2005/8/layout/architecture"/>
    <dgm:cxn modelId="{D36E90E2-AD25-466B-874E-96D6FD5BB203}" type="presParOf" srcId="{9DF22028-A30C-4ECC-A1DE-6CE9AE763609}" destId="{85BDFBF1-E7F3-48BE-9657-CB8D2A41C471}" srcOrd="7" destOrd="0" presId="urn:microsoft.com/office/officeart/2005/8/layout/architecture"/>
    <dgm:cxn modelId="{A0901248-F8DC-4FE3-B399-045819AAAE46}" type="presParOf" srcId="{9DF22028-A30C-4ECC-A1DE-6CE9AE763609}" destId="{B524EADA-58E2-4BD5-B2DD-5A847B95D726}" srcOrd="8" destOrd="0" presId="urn:microsoft.com/office/officeart/2005/8/layout/architecture"/>
    <dgm:cxn modelId="{1D631A32-78DB-4D00-BB25-92CC47AE97D6}" type="presParOf" srcId="{B524EADA-58E2-4BD5-B2DD-5A847B95D726}" destId="{15A30B43-D428-4D48-A9CD-080A9F9160C0}" srcOrd="0" destOrd="0" presId="urn:microsoft.com/office/officeart/2005/8/layout/architecture"/>
    <dgm:cxn modelId="{0F44CA14-CC03-47D8-B1CE-5A115B83BB48}" type="presParOf" srcId="{B524EADA-58E2-4BD5-B2DD-5A847B95D726}" destId="{7E2B5782-A96F-4CCD-8D65-A0FED5EF3CEC}" srcOrd="1" destOrd="0" presId="urn:microsoft.com/office/officeart/2005/8/layout/architecture"/>
    <dgm:cxn modelId="{62D138EC-328C-4EEE-9639-12EE564A1BC9}" type="presParOf" srcId="{B524EADA-58E2-4BD5-B2DD-5A847B95D726}" destId="{19CF3770-EF21-4085-84B6-2D8E89C99EAB}" srcOrd="2" destOrd="0" presId="urn:microsoft.com/office/officeart/2005/8/layout/architecture"/>
    <dgm:cxn modelId="{3C3FB126-AA9B-4BA2-9059-AA435D7B9362}" type="presParOf" srcId="{19CF3770-EF21-4085-84B6-2D8E89C99EAB}" destId="{1F53044C-5A31-4BF6-A7A7-5E193F6CB9D3}" srcOrd="0" destOrd="0" presId="urn:microsoft.com/office/officeart/2005/8/layout/architecture"/>
    <dgm:cxn modelId="{2ABF26A6-A4AD-4C29-92B8-6E4FECB19C7A}" type="presParOf" srcId="{1F53044C-5A31-4BF6-A7A7-5E193F6CB9D3}" destId="{65E087DA-4254-41FD-BAD6-A7AE4232CAB8}" srcOrd="0" destOrd="0" presId="urn:microsoft.com/office/officeart/2005/8/layout/architecture"/>
    <dgm:cxn modelId="{80B12181-6CEB-4602-AA90-4C778A4F29C7}" type="presParOf" srcId="{1F53044C-5A31-4BF6-A7A7-5E193F6CB9D3}" destId="{C3A47929-E31E-4045-B5DE-6B795D920E14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A3433-A67C-4257-A4CA-08E6159A6CB4}">
      <dsp:nvSpPr>
        <dsp:cNvPr id="0" name=""/>
        <dsp:cNvSpPr/>
      </dsp:nvSpPr>
      <dsp:spPr>
        <a:xfrm>
          <a:off x="166390" y="3461654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Data protection </a:t>
          </a:r>
          <a:br>
            <a:rPr lang="en-GB" sz="1400" b="0" kern="1200" noProof="0">
              <a:solidFill>
                <a:schemeClr val="bg1"/>
              </a:solidFill>
            </a:rPr>
          </a:br>
          <a:r>
            <a:rPr lang="en-GB" sz="1400" b="0" kern="1200" noProof="0">
              <a:solidFill>
                <a:schemeClr val="bg1"/>
              </a:solidFill>
            </a:rPr>
            <a:t>&amp;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 Data security</a:t>
          </a:r>
          <a:endParaRPr lang="sv-FI" sz="1400" kern="1200">
            <a:solidFill>
              <a:schemeClr val="bg1"/>
            </a:solidFill>
          </a:endParaRPr>
        </a:p>
      </dsp:txBody>
      <dsp:txXfrm>
        <a:off x="208839" y="3504103"/>
        <a:ext cx="1364434" cy="1503967"/>
      </dsp:txXfrm>
    </dsp:sp>
    <dsp:sp modelId="{EABCE67F-7D5D-4DF8-AD39-61F24B19985C}">
      <dsp:nvSpPr>
        <dsp:cNvPr id="0" name=""/>
        <dsp:cNvSpPr/>
      </dsp:nvSpPr>
      <dsp:spPr>
        <a:xfrm>
          <a:off x="1797324" y="3467183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Infrastructure</a:t>
          </a:r>
          <a:endParaRPr lang="sv-FI" sz="1400" kern="1200">
            <a:solidFill>
              <a:schemeClr val="bg1"/>
            </a:solidFill>
          </a:endParaRPr>
        </a:p>
      </dsp:txBody>
      <dsp:txXfrm>
        <a:off x="1839773" y="3509632"/>
        <a:ext cx="1364434" cy="1503967"/>
      </dsp:txXfrm>
    </dsp:sp>
    <dsp:sp modelId="{2B4B3F92-4204-46AD-A21C-71E6AAED7D13}">
      <dsp:nvSpPr>
        <dsp:cNvPr id="0" name=""/>
        <dsp:cNvSpPr/>
      </dsp:nvSpPr>
      <dsp:spPr>
        <a:xfrm>
          <a:off x="5121049" y="1769994"/>
          <a:ext cx="1449332" cy="1539530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 dirty="0">
              <a:solidFill>
                <a:schemeClr val="bg1"/>
              </a:solidFill>
            </a:rPr>
            <a:t>Common IT services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400" kern="1200" dirty="0">
              <a:solidFill>
                <a:schemeClr val="bg1"/>
              </a:solidFill>
            </a:rPr>
            <a:t>&amp;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400" kern="1200" dirty="0">
              <a:solidFill>
                <a:schemeClr val="bg1"/>
              </a:solidFill>
            </a:rPr>
            <a:t>IT-services for  Research </a:t>
          </a:r>
        </a:p>
      </dsp:txBody>
      <dsp:txXfrm>
        <a:off x="5163498" y="1812443"/>
        <a:ext cx="1364434" cy="1454632"/>
      </dsp:txXfrm>
    </dsp:sp>
    <dsp:sp modelId="{7085D049-098C-4D69-9712-CFB6CC745A69}">
      <dsp:nvSpPr>
        <dsp:cNvPr id="0" name=""/>
        <dsp:cNvSpPr/>
      </dsp:nvSpPr>
      <dsp:spPr>
        <a:xfrm>
          <a:off x="6712778" y="1736485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0" kern="1200" noProof="0" dirty="0">
              <a:solidFill>
                <a:schemeClr val="bg1"/>
              </a:solidFill>
            </a:rPr>
            <a:t>Computers, Phones and Software management</a:t>
          </a:r>
          <a:endParaRPr lang="sv-FI" sz="1400" kern="1200" dirty="0">
            <a:solidFill>
              <a:schemeClr val="bg1"/>
            </a:solidFill>
          </a:endParaRPr>
        </a:p>
      </dsp:txBody>
      <dsp:txXfrm>
        <a:off x="6755227" y="1778934"/>
        <a:ext cx="1364434" cy="1503967"/>
      </dsp:txXfrm>
    </dsp:sp>
    <dsp:sp modelId="{D8977CA5-A77F-4FC4-AE0C-2E781459748D}">
      <dsp:nvSpPr>
        <dsp:cNvPr id="0" name=""/>
        <dsp:cNvSpPr/>
      </dsp:nvSpPr>
      <dsp:spPr>
        <a:xfrm>
          <a:off x="3466056" y="1759887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IT services for the library</a:t>
          </a:r>
          <a:endParaRPr lang="sv-FI" sz="1400" kern="1200">
            <a:solidFill>
              <a:schemeClr val="bg1"/>
            </a:solidFill>
          </a:endParaRPr>
        </a:p>
      </dsp:txBody>
      <dsp:txXfrm>
        <a:off x="3508505" y="1802336"/>
        <a:ext cx="1364434" cy="1503967"/>
      </dsp:txXfrm>
    </dsp:sp>
    <dsp:sp modelId="{798F3025-4F48-4777-B1D7-337C23722768}">
      <dsp:nvSpPr>
        <dsp:cNvPr id="0" name=""/>
        <dsp:cNvSpPr/>
      </dsp:nvSpPr>
      <dsp:spPr>
        <a:xfrm>
          <a:off x="194551" y="1759735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 dirty="0">
              <a:solidFill>
                <a:schemeClr val="bg1"/>
              </a:solidFill>
            </a:rPr>
            <a:t>Media-production / Hanken Studios</a:t>
          </a:r>
          <a:endParaRPr lang="sv-FI" sz="1400" kern="1200" dirty="0">
            <a:solidFill>
              <a:schemeClr val="bg1"/>
            </a:solidFill>
          </a:endParaRPr>
        </a:p>
      </dsp:txBody>
      <dsp:txXfrm>
        <a:off x="237000" y="1802184"/>
        <a:ext cx="1364434" cy="1503967"/>
      </dsp:txXfrm>
    </dsp:sp>
    <dsp:sp modelId="{00498F9D-B8DE-47BE-9CB9-90E754250D9E}">
      <dsp:nvSpPr>
        <dsp:cNvPr id="0" name=""/>
        <dsp:cNvSpPr/>
      </dsp:nvSpPr>
      <dsp:spPr>
        <a:xfrm>
          <a:off x="5093395" y="3467183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IT-procurement and license management</a:t>
          </a:r>
          <a:endParaRPr lang="sv-FI" sz="1400" kern="1200">
            <a:solidFill>
              <a:schemeClr val="bg1"/>
            </a:solidFill>
          </a:endParaRPr>
        </a:p>
      </dsp:txBody>
      <dsp:txXfrm>
        <a:off x="5135844" y="3509632"/>
        <a:ext cx="1364434" cy="1503967"/>
      </dsp:txXfrm>
    </dsp:sp>
    <dsp:sp modelId="{1BF612A1-7C7E-4D74-8A5A-140F92B5250A}">
      <dsp:nvSpPr>
        <dsp:cNvPr id="0" name=""/>
        <dsp:cNvSpPr/>
      </dsp:nvSpPr>
      <dsp:spPr>
        <a:xfrm>
          <a:off x="3444070" y="3464709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Webb</a:t>
          </a:r>
          <a:br>
            <a:rPr lang="en-GB" sz="1400" b="0" kern="1200" noProof="0">
              <a:solidFill>
                <a:schemeClr val="bg1"/>
              </a:solidFill>
            </a:rPr>
          </a:br>
          <a:r>
            <a:rPr lang="en-GB" sz="1400" b="0" kern="1200" noProof="0">
              <a:solidFill>
                <a:schemeClr val="bg1"/>
              </a:solidFill>
            </a:rPr>
            <a:t>&amp; </a:t>
          </a:r>
          <a:br>
            <a:rPr lang="en-GB" sz="1400" b="0" kern="1200" noProof="0">
              <a:solidFill>
                <a:schemeClr val="bg1"/>
              </a:solidFill>
            </a:rPr>
          </a:br>
          <a:r>
            <a:rPr lang="en-GB" sz="1400" b="0" kern="1200" noProof="0">
              <a:solidFill>
                <a:schemeClr val="bg1"/>
              </a:solidFill>
            </a:rPr>
            <a:t>Databases</a:t>
          </a:r>
          <a:endParaRPr lang="sv-FI" sz="1400" kern="1200">
            <a:solidFill>
              <a:schemeClr val="bg1"/>
            </a:solidFill>
          </a:endParaRPr>
        </a:p>
      </dsp:txBody>
      <dsp:txXfrm>
        <a:off x="3486519" y="3507158"/>
        <a:ext cx="1364434" cy="1503967"/>
      </dsp:txXfrm>
    </dsp:sp>
    <dsp:sp modelId="{15A30B43-D428-4D48-A9CD-080A9F9160C0}">
      <dsp:nvSpPr>
        <dsp:cNvPr id="0" name=""/>
        <dsp:cNvSpPr/>
      </dsp:nvSpPr>
      <dsp:spPr>
        <a:xfrm>
          <a:off x="6715633" y="3467183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>
              <a:solidFill>
                <a:schemeClr val="bg1"/>
              </a:solidFill>
            </a:rPr>
            <a:t>IT-architecture</a:t>
          </a:r>
          <a:endParaRPr lang="sv-FI" sz="1400" kern="1200">
            <a:solidFill>
              <a:schemeClr val="bg1"/>
            </a:solidFill>
          </a:endParaRPr>
        </a:p>
      </dsp:txBody>
      <dsp:txXfrm>
        <a:off x="6758082" y="3509632"/>
        <a:ext cx="1364434" cy="1503967"/>
      </dsp:txXfrm>
    </dsp:sp>
    <dsp:sp modelId="{65E087DA-4254-41FD-BAD6-A7AE4232CAB8}">
      <dsp:nvSpPr>
        <dsp:cNvPr id="0" name=""/>
        <dsp:cNvSpPr/>
      </dsp:nvSpPr>
      <dsp:spPr>
        <a:xfrm>
          <a:off x="1824876" y="1786947"/>
          <a:ext cx="1449332" cy="158886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</a:rPr>
            <a:t>IT-services for Teaching &amp; Learning</a:t>
          </a:r>
          <a:endParaRPr lang="sv-FI" sz="1400" kern="1200" dirty="0">
            <a:solidFill>
              <a:schemeClr val="bg1"/>
            </a:solidFill>
          </a:endParaRPr>
        </a:p>
      </dsp:txBody>
      <dsp:txXfrm>
        <a:off x="1867325" y="1829396"/>
        <a:ext cx="1364434" cy="1503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E5131B-0406-4CE5-5F11-F21AAD445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3961B-3245-4514-9C54-E1D773B140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D01F6-61FC-45BE-9AC0-57110D8D98FF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100B2-0EDF-533C-F7B2-A76AAA8827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1599D-1CC7-9E7B-960D-89C72BB541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52063-75C5-40DD-9559-04D451DA2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1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11:45:54.8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891 387 24575,'0'-15'0,"-1"1"0,-1-1 0,0 0 0,-1 0 0,-1 1 0,0 0 0,-1 0 0,0 0 0,-1 0 0,0 1 0,-11-16 0,0-1 0,7 12 0,0 1 0,-1 0 0,-17-20 0,23 32 0,0 0 0,0 1 0,0-1 0,0 1 0,-1 0 0,1 1 0,-1-1 0,0 1 0,0 0 0,-1 1 0,1-1 0,-1 1 0,-12-2 0,-25 0 0,0 1 0,-73 6 0,28 0 0,72-2 0,1 0 0,-1 1 0,1 1 0,-1 0 0,1 1 0,0 1 0,0 0 0,0 1 0,1 1 0,0 1 0,0 0 0,-19 14 0,24-14 0,0 0 0,1 1 0,0 0 0,0 1 0,1-1 0,0 2 0,0-1 0,1 1 0,1 0 0,0 0 0,0 1 0,1 0 0,1 0 0,0 0 0,1 1 0,-4 20 0,5 1 0,0 1 0,3 0 0,0 0 0,3-1 0,1 0 0,1 1 0,21 62 0,-13-57 0,38 70 0,-34-75 0,-3-5 0,1-1 0,1-1 0,35 44 0,-45-65 0,-1 1 0,1-1 0,1 0 0,-1 0 0,1-1 0,0 0 0,1-1 0,-1 1 0,1-2 0,0 1 0,0-1 0,1-1 0,-1 1 0,1-2 0,0 1 0,14 1 0,-8-4 0,1 1 0,-1-2 0,0 0 0,1-1 0,-1-1 0,0-1 0,0 0 0,-1-1 0,1 0 0,28-15 0,-32 13 0,-1 0 0,0-1 0,0 0 0,0-1 0,-1 0 0,0-1 0,-1 0 0,0 0 0,-1-1 0,0 0 0,0-1 0,-1 0 0,7-17 0,-6 8 0,0-1 0,-2 0 0,0-1 0,-2 1 0,3-38 0,-3 25 0,8-40 0,-9 62 0,1 0 0,0 0 0,1 0 0,0 1 0,1-1 0,8-12 0,12-18-1365,-17 24-5461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2E071-0BD1-46CB-9398-1DBCB00AF257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A5E93-5FE8-4992-ADA7-6D0E23F3A3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8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A5E93-5FE8-4992-ADA7-6D0E23F3A3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144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A5E93-5FE8-4992-ADA7-6D0E23F3A3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475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425" indent="-285750" fontAlgn="base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005F79"/>
              </a:buClr>
              <a:buFont typeface="Georgia" pitchFamily="18" charset="0"/>
              <a:buChar char="»"/>
            </a:pPr>
            <a:r>
              <a:rPr lang="en-GB" kern="0" dirty="0">
                <a:solidFill>
                  <a:srgbClr val="000000"/>
                </a:solidFill>
              </a:rPr>
              <a:t>We are responsible for maintenance and development of Hanken's IT environment, including operation of </a:t>
            </a:r>
            <a:r>
              <a:rPr lang="en-GB" b="1" kern="0" dirty="0">
                <a:solidFill>
                  <a:srgbClr val="000000"/>
                </a:solidFill>
              </a:rPr>
              <a:t>networks and servers</a:t>
            </a:r>
            <a:r>
              <a:rPr lang="en-GB" kern="0" dirty="0">
                <a:solidFill>
                  <a:srgbClr val="000000"/>
                </a:solidFill>
              </a:rPr>
              <a:t>, </a:t>
            </a:r>
            <a:r>
              <a:rPr lang="en-GB" b="1" kern="0" dirty="0">
                <a:solidFill>
                  <a:srgbClr val="000000"/>
                </a:solidFill>
              </a:rPr>
              <a:t>user support </a:t>
            </a:r>
            <a:r>
              <a:rPr lang="en-GB" kern="0" dirty="0">
                <a:solidFill>
                  <a:srgbClr val="000000"/>
                </a:solidFill>
              </a:rPr>
              <a:t>and </a:t>
            </a:r>
            <a:r>
              <a:rPr lang="en-GB" b="1" kern="0" dirty="0">
                <a:solidFill>
                  <a:srgbClr val="000000"/>
                </a:solidFill>
              </a:rPr>
              <a:t>e-learning</a:t>
            </a:r>
            <a:r>
              <a:rPr lang="en-GB" kern="0" dirty="0">
                <a:solidFill>
                  <a:srgbClr val="000000"/>
                </a:solidFill>
              </a:rPr>
              <a:t>, </a:t>
            </a:r>
            <a:r>
              <a:rPr lang="en-GB" b="1" kern="0" dirty="0">
                <a:solidFill>
                  <a:srgbClr val="000000"/>
                </a:solidFill>
              </a:rPr>
              <a:t>system development</a:t>
            </a:r>
            <a:r>
              <a:rPr lang="en-GB" kern="0" dirty="0">
                <a:solidFill>
                  <a:srgbClr val="000000"/>
                </a:solidFill>
              </a:rPr>
              <a:t> and </a:t>
            </a:r>
            <a:r>
              <a:rPr lang="en-GB" b="1" kern="0" dirty="0">
                <a:solidFill>
                  <a:srgbClr val="000000"/>
                </a:solidFill>
              </a:rPr>
              <a:t>management of services </a:t>
            </a:r>
            <a:r>
              <a:rPr lang="en-GB" kern="0" dirty="0">
                <a:solidFill>
                  <a:srgbClr val="000000"/>
                </a:solidFill>
              </a:rPr>
              <a:t>in education, research and administration.</a:t>
            </a:r>
          </a:p>
          <a:p>
            <a:pPr marL="225425" indent="-285750" fontAlgn="base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005F79"/>
              </a:buClr>
              <a:buFont typeface="Georgia" pitchFamily="18" charset="0"/>
              <a:buChar char="»"/>
            </a:pPr>
            <a:r>
              <a:rPr lang="en-GB" kern="0" dirty="0">
                <a:solidFill>
                  <a:srgbClr val="000000"/>
                </a:solidFill>
              </a:rPr>
              <a:t>Hanken's IT Department operates in both Helsinki and Vaasa. 13 employees in Helsinki and 3 in Vaasa.</a:t>
            </a:r>
            <a:endParaRPr lang="en-US" dirty="0"/>
          </a:p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A5E93-5FE8-4992-ADA7-6D0E23F3A3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71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gi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+ ENG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+ ENG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013A7C75-2724-4CA9-197E-75628B5A3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755" cy="622860"/>
          </a:xfrm>
          <a:prstGeom prst="rect">
            <a:avLst/>
          </a:prstGeom>
        </p:spPr>
      </p:pic>
      <p:sp>
        <p:nvSpPr>
          <p:cNvPr id="17" name="Title 8">
            <a:extLst>
              <a:ext uri="{FF2B5EF4-FFF2-40B4-BE49-F238E27FC236}">
                <a16:creationId xmlns:a16="http://schemas.microsoft.com/office/drawing/2014/main" id="{59779FA8-E836-0A7D-5CBB-11813037A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18" name="Subtitle 1">
            <a:extLst>
              <a:ext uri="{FF2B5EF4-FFF2-40B4-BE49-F238E27FC236}">
                <a16:creationId xmlns:a16="http://schemas.microsoft.com/office/drawing/2014/main" id="{45072901-2B37-8B2E-26DC-8A836EB680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692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BF3C03B-30CF-E61D-674F-DEF47741ECE7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43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98D774A4-5B31-E1A6-C1C5-382C1A3C2A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_HEAD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5884C25-8318-40A8-125F-74074C8AE4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24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  <a:endParaRPr lang="sv-SE" sz="20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533E9C6F-8C28-5ABD-1590-A01C59186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225857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3E647014-C025-C39F-91A8-A90FC45A45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29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LARGE_HEAD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A36AB20-D73E-0510-4FA9-FB69DA384A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  <a:endParaRPr lang="en-US" sz="2400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3C07A8F5-5919-FB73-DBC0-07DEA35F06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18618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579F1AFF-F627-C831-B164-B95CAC0F0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002F34A-4809-9AD5-BE6D-8CBB87BA4482}"/>
              </a:ext>
            </a:extLst>
          </p:cNvPr>
          <p:cNvGrpSpPr/>
          <p:nvPr userDrawn="1"/>
        </p:nvGrpSpPr>
        <p:grpSpPr>
          <a:xfrm>
            <a:off x="475488" y="413728"/>
            <a:ext cx="11402568" cy="6064879"/>
            <a:chOff x="475488" y="413728"/>
            <a:chExt cx="11402568" cy="606487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F1E626C-0758-820A-AEDD-1FF90C028A60}"/>
                </a:ext>
              </a:extLst>
            </p:cNvPr>
            <p:cNvSpPr txBox="1"/>
            <p:nvPr userDrawn="1"/>
          </p:nvSpPr>
          <p:spPr>
            <a:xfrm>
              <a:off x="475488" y="413728"/>
              <a:ext cx="11402568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0" indent="0">
                <a:buFont typeface="Aptos" panose="020B0004020202020204" pitchFamily="34" charset="0"/>
                <a:buNone/>
              </a:pPr>
              <a:r>
                <a:rPr lang="sv-FI" sz="1800" b="1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HANKEN’S POWER POINT TEMPLATE 2024 – VERSION SMALL</a:t>
              </a:r>
            </a:p>
            <a:p>
              <a:pPr marL="342900" lvl="0" indent="-342900">
                <a:buFont typeface="Aptos" panose="020B0004020202020204" pitchFamily="34" charset="0"/>
                <a:buChar char="-"/>
              </a:pP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font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in the new template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Aptos</a:t>
              </a: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Hanken logo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cover pages in the center and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pages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top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left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corner</a:t>
              </a: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When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transferring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or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from an old presentation,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to copy/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headline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and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body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separately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0" lvl="0" indent="0">
                <a:buFontTx/>
                <a:buNone/>
              </a:pP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slides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won’t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using</a:t>
              </a:r>
              <a:endPara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lvl="0" indent="-285750">
                <a:buFontTx/>
                <a:buChar char="-"/>
              </a:pP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Save in .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pptx</a:t>
              </a: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 format</a:t>
              </a:r>
            </a:p>
            <a:p>
              <a:pPr marL="285750" lvl="0" indent="-285750">
                <a:buFontTx/>
                <a:buChar char="-"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 new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NEW SLIDE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menu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style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marL="285750" lvl="0" indent="-285750">
                <a:buFontTx/>
                <a:buChar char="-"/>
              </a:pPr>
              <a:endPara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endParaRPr lang="en-US" dirty="0"/>
            </a:p>
          </p:txBody>
        </p:sp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D3E4E92-D4D9-87BC-02A0-36EEE906A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387" y="3429000"/>
              <a:ext cx="2872989" cy="304960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AF80BB-96DF-DBEE-548D-E22B183CDBD5}"/>
              </a:ext>
            </a:extLst>
          </p:cNvPr>
          <p:cNvGrpSpPr/>
          <p:nvPr userDrawn="1"/>
        </p:nvGrpSpPr>
        <p:grpSpPr>
          <a:xfrm>
            <a:off x="475488" y="3429000"/>
            <a:ext cx="1915031" cy="2250289"/>
            <a:chOff x="475488" y="3429000"/>
            <a:chExt cx="1915031" cy="2250289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E1609CD-320A-B767-5422-FBF09B685C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488" y="3429000"/>
              <a:ext cx="1915031" cy="225028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14:cNvPr>
                <p14:cNvContentPartPr/>
                <p14:nvPr userDrawn="1"/>
              </p14:nvContentPartPr>
              <p14:xfrm>
                <a:off x="1193102" y="4173144"/>
                <a:ext cx="312737" cy="381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86977" y="4167005"/>
                  <a:ext cx="324987" cy="39327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21600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F391029-260C-4BCE-DAFD-7E321FC298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965E46F1-6498-98A5-F63C-053B3366DB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81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275D53F4-2483-4A66-36FB-62349E348A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WHITE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881CC4F4-1CAF-131A-A164-6F31EE608B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70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EA171B79-CAA2-55F8-3E03-C2A58AA39B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516D8B4C-6794-84DC-FC1F-859737E47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D243C73-67C3-2EE3-9ACA-5EED6879D9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032227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60D85645-A314-F2C0-DBB8-7C48DAD203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FFE5EEC-0815-02E2-3946-71A1D3F47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E0409-77CB-464A-6259-099A400F05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442120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HELSINKI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195232-C3F9-62E7-416F-C2EA660F6FEF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5" name="Picture 4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8C8B3AAE-A750-7CC3-6449-2528A19032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6" name="Picture 5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5E7EB25A-B4D9-98D9-79AB-E1A44705E4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7" name="Picture 6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D862A2B3-1CD3-0D4E-043C-BC4FCB1A7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8" name="Picture 7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77CBB53C-8C6B-1B33-AAB7-E08AA8608D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9" name="Picture 8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5738BD5-3D3B-6BFF-FBEB-55541F6602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7" name="Picture 16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B7AA2E2F-4B02-DB83-D368-BEC382FAF8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1" name="Subtitle 1">
            <a:extLst>
              <a:ext uri="{FF2B5EF4-FFF2-40B4-BE49-F238E27FC236}">
                <a16:creationId xmlns:a16="http://schemas.microsoft.com/office/drawing/2014/main" id="{4952062E-9452-CCB1-D906-E7436F27DB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371600" indent="0">
              <a:buNone/>
              <a:defRPr sz="1800"/>
            </a:lvl4pPr>
            <a:lvl5pPr marL="2057400" indent="0">
              <a:buNone/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</a:p>
          <a:p>
            <a:pPr marL="23431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HELSINKI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2560EA1-901D-BC54-15A2-1426A18C87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0301182-8E0B-9322-58B6-BAAA9FA47722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6" name="Picture 5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E9C1BD88-97A2-A864-1943-5D7275F67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7" name="Picture 6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C92A39C3-6449-79EF-F30F-7CDC701E7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8" name="Picture 7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5B492FB-3477-7805-21CC-D2982DDCC0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9" name="Picture 8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DBCDC297-FFCE-C44C-BE80-29A6E0803D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17" name="Picture 16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EC8C8418-7A63-D6BC-EECC-1CD4494A3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8" name="Picture 17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C55EDEE5-D118-BA23-47A1-62A536938A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0" name="Subtitle 1">
            <a:extLst>
              <a:ext uri="{FF2B5EF4-FFF2-40B4-BE49-F238E27FC236}">
                <a16:creationId xmlns:a16="http://schemas.microsoft.com/office/drawing/2014/main" id="{AA5796E0-2833-3D1D-DF26-1BA65EECDA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825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VAASA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617DADE7-33A7-5B75-4B76-814304D377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VAASA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20D798D-2332-843F-F22C-3741046E4E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0F1BEA54-9110-F8CD-1DB9-3124AC7FE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815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IR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hair&#10;&#10;Description automatically generated">
            <a:extLst>
              <a:ext uri="{FF2B5EF4-FFF2-40B4-BE49-F238E27FC236}">
                <a16:creationId xmlns:a16="http://schemas.microsoft.com/office/drawing/2014/main" id="{8D478058-2830-92E8-78CD-20C43AC6F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35848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INF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4BA7A13-DE05-3211-5C4E-BC0B9C668B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FBC0CB0E-A5F5-8AA8-7641-AB77F7A09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/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16DDB3-C912-913E-DCAA-1784BBA188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3565834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 dirty="0">
                <a:hlinkClick r:id="rId3"/>
              </a:rPr>
              <a:t>PowerPoint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>
                <a:hlinkClick r:id="rId3"/>
              </a:rPr>
              <a:t>PowerPoint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HEADLINE + 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EC5145A-58E9-8C60-E7E2-C37B7F7E8F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C00E8F05-6A7F-EF42-1BFB-0959AE703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B8E3BAD-21C3-E829-6127-30246CF79C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160782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HEADLINE + INF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B87A45-78C6-16ED-4BEA-08E0802415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38816B14-06A0-9BEF-6D90-62CB806652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DDE175F-19FA-CD67-4A03-6B9BB135D2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403500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TOR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0" r:id="rId2"/>
    <p:sldLayoutId id="2147483711" r:id="rId3"/>
    <p:sldLayoutId id="2147483664" r:id="rId4"/>
    <p:sldLayoutId id="2147483712" r:id="rId5"/>
    <p:sldLayoutId id="2147483666" r:id="rId6"/>
    <p:sldLayoutId id="2147483713" r:id="rId7"/>
    <p:sldLayoutId id="2147483650" r:id="rId8"/>
    <p:sldLayoutId id="2147483700" r:id="rId9"/>
    <p:sldLayoutId id="2147483692" r:id="rId10"/>
    <p:sldLayoutId id="2147483703" r:id="rId11"/>
    <p:sldLayoutId id="2147483667" r:id="rId12"/>
    <p:sldLayoutId id="2147483709" r:id="rId13"/>
    <p:sldLayoutId id="21474837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25" r:id="rId2"/>
    <p:sldLayoutId id="2147483720" r:id="rId3"/>
    <p:sldLayoutId id="2147483726" r:id="rId4"/>
    <p:sldLayoutId id="2147483675" r:id="rId5"/>
    <p:sldLayoutId id="2147483721" r:id="rId6"/>
    <p:sldLayoutId id="2147483691" r:id="rId7"/>
    <p:sldLayoutId id="2147483722" r:id="rId8"/>
    <p:sldLayoutId id="2147483717" r:id="rId9"/>
    <p:sldLayoutId id="2147483718" r:id="rId10"/>
    <p:sldLayoutId id="2147483676" r:id="rId11"/>
    <p:sldLayoutId id="2147483723" r:id="rId12"/>
    <p:sldLayoutId id="2147483677" r:id="rId13"/>
    <p:sldLayoutId id="21474837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2" r:id="rId2"/>
    <p:sldLayoutId id="2147483715" r:id="rId3"/>
    <p:sldLayoutId id="21474837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365.hanken.fi" TargetMode="External"/><Relationship Id="rId2" Type="http://schemas.openxmlformats.org/officeDocument/2006/relationships/hyperlink" Target="https://www.hanken.fi/en/it-services/wireless-networks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hanken.fi/en/it-services/printing-copying-scanning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365.hanken.fi" TargetMode="External"/><Relationship Id="rId2" Type="http://schemas.openxmlformats.org/officeDocument/2006/relationships/hyperlink" Target="mailto:givenname.familyname@student.hanken.f" TargetMode="Externa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ken.fi/en/it-services/wireless-networks" TargetMode="External"/><Relationship Id="rId2" Type="http://schemas.openxmlformats.org/officeDocument/2006/relationships/hyperlink" Target="mailto:help@hanken.fi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aliama@hanken.fi" TargetMode="External"/><Relationship Id="rId2" Type="http://schemas.openxmlformats.org/officeDocument/2006/relationships/hyperlink" Target="mailto:kaliama@student.hanken.fi" TargetMode="Externa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hanken.fi/en/it-services/computers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o.hanken.fi/mfa-eng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270907-A5D8-D073-1C59-4F23FFB3DB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0FEDD-1D94-3138-F03C-0419F524F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4" y="1856231"/>
            <a:ext cx="9881457" cy="4454133"/>
          </a:xfrm>
        </p:spPr>
        <p:txBody>
          <a:bodyPr/>
          <a:lstStyle/>
          <a:p>
            <a:r>
              <a:rPr lang="sv-FI" b="1" dirty="0" err="1"/>
              <a:t>Eduroam</a:t>
            </a:r>
            <a:r>
              <a:rPr lang="sv-FI" dirty="0"/>
              <a:t> – </a:t>
            </a:r>
            <a:r>
              <a:rPr lang="sv-FI" dirty="0" err="1"/>
              <a:t>wireless</a:t>
            </a:r>
            <a:r>
              <a:rPr lang="sv-FI" dirty="0"/>
              <a:t> </a:t>
            </a:r>
            <a:r>
              <a:rPr lang="sv-FI" dirty="0" err="1"/>
              <a:t>network</a:t>
            </a:r>
            <a:r>
              <a:rPr lang="sv-FI" dirty="0"/>
              <a:t>, </a:t>
            </a:r>
            <a:r>
              <a:rPr lang="sv-FI" dirty="0" err="1"/>
              <a:t>found</a:t>
            </a:r>
            <a:r>
              <a:rPr lang="sv-FI" dirty="0"/>
              <a:t> in all </a:t>
            </a:r>
            <a:r>
              <a:rPr lang="sv-FI" dirty="0" err="1"/>
              <a:t>Finnish</a:t>
            </a:r>
            <a:r>
              <a:rPr lang="sv-FI" dirty="0"/>
              <a:t> </a:t>
            </a:r>
            <a:r>
              <a:rPr lang="sv-FI" dirty="0" err="1"/>
              <a:t>universities</a:t>
            </a:r>
            <a:r>
              <a:rPr lang="sv-FI" dirty="0"/>
              <a:t> and all over the </a:t>
            </a:r>
            <a:r>
              <a:rPr lang="sv-FI" dirty="0" err="1"/>
              <a:t>world</a:t>
            </a:r>
            <a:r>
              <a:rPr lang="sv-FI" dirty="0"/>
              <a:t>, millions of </a:t>
            </a:r>
            <a:r>
              <a:rPr lang="sv-FI" dirty="0" err="1"/>
              <a:t>users</a:t>
            </a:r>
            <a:r>
              <a:rPr lang="sv-FI" dirty="0"/>
              <a:t> </a:t>
            </a:r>
          </a:p>
          <a:p>
            <a:pPr algn="r"/>
            <a:r>
              <a:rPr lang="sv-FI" dirty="0"/>
              <a:t>(</a:t>
            </a:r>
            <a:r>
              <a:rPr lang="sv-FI" dirty="0">
                <a:hlinkClick r:id="rId2"/>
              </a:rPr>
              <a:t>https://www.hanken.fi/en/it-services/wireless-networks</a:t>
            </a:r>
            <a:r>
              <a:rPr lang="sv-FI" dirty="0"/>
              <a:t>)</a:t>
            </a:r>
          </a:p>
          <a:p>
            <a:endParaRPr lang="en-US" altLang="sv-FI" kern="0" dirty="0"/>
          </a:p>
          <a:p>
            <a:endParaRPr lang="en-US" altLang="sv-FI" kern="0" dirty="0"/>
          </a:p>
          <a:p>
            <a:r>
              <a:rPr lang="en-US" altLang="sv-FI" b="1" kern="0" dirty="0"/>
              <a:t>MICROSOFT 365 </a:t>
            </a:r>
            <a:r>
              <a:rPr lang="en-US" altLang="sv-FI" kern="0" dirty="0"/>
              <a:t>– 50GB e-mail, 1TB </a:t>
            </a:r>
            <a:r>
              <a:rPr lang="en-US" altLang="sv-FI" kern="0" dirty="0" err="1"/>
              <a:t>Onedrive</a:t>
            </a:r>
            <a:r>
              <a:rPr lang="en-US" altLang="sv-FI" kern="0" dirty="0"/>
              <a:t> for Business, Word, Excel.. as </a:t>
            </a:r>
            <a:r>
              <a:rPr lang="en-US" altLang="sv-FI" kern="0" dirty="0" err="1"/>
              <a:t>cloudtools</a:t>
            </a:r>
            <a:r>
              <a:rPr lang="en-US" altLang="sv-FI" kern="0" dirty="0"/>
              <a:t> or full version installed on your own computer. Teams </a:t>
            </a:r>
            <a:r>
              <a:rPr lang="en-US" altLang="sv-FI" kern="0" dirty="0" err="1"/>
              <a:t>etc</a:t>
            </a:r>
            <a:endParaRPr lang="en-US" altLang="sv-FI" kern="0" dirty="0"/>
          </a:p>
          <a:p>
            <a:pPr algn="r"/>
            <a:r>
              <a:rPr lang="en-US" kern="0" dirty="0"/>
              <a:t>(</a:t>
            </a:r>
            <a:r>
              <a:rPr lang="en-US" kern="0" dirty="0">
                <a:hlinkClick r:id="rId3" action="ppaction://hlinkfile"/>
              </a:rPr>
              <a:t>365.hanken.fi</a:t>
            </a:r>
            <a:r>
              <a:rPr lang="en-US" kern="0" dirty="0"/>
              <a:t>)</a:t>
            </a:r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2C5297-DBF1-274A-AD3D-59D536B8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Access to different </a:t>
            </a:r>
            <a:r>
              <a:rPr lang="sv-FI" dirty="0" err="1"/>
              <a:t>it-services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165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DDBF29-3202-4590-3CA6-31CC954A69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07BF8E-23A0-82DF-D030-3E2C66460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kern="0" dirty="0"/>
              <a:t>PRINTING/ SCANNING/ COPYING</a:t>
            </a:r>
            <a:endParaRPr lang="sv-F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EF6C3C-5043-4438-4887-360A15556FAA}"/>
              </a:ext>
            </a:extLst>
          </p:cNvPr>
          <p:cNvSpPr txBox="1"/>
          <p:nvPr/>
        </p:nvSpPr>
        <p:spPr>
          <a:xfrm>
            <a:off x="421703" y="1471577"/>
            <a:ext cx="6102626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You can print from any Hanken computer to any printer – use </a:t>
            </a:r>
            <a:r>
              <a:rPr lang="en-GB" sz="2400" b="1" i="1" dirty="0"/>
              <a:t>Follow-Me</a:t>
            </a:r>
          </a:p>
          <a:p>
            <a:r>
              <a:rPr lang="en-GB" sz="1800" b="1" dirty="0"/>
              <a:t>Printers in Helsinki:</a:t>
            </a:r>
          </a:p>
          <a:p>
            <a:pPr lvl="1"/>
            <a:r>
              <a:rPr lang="en-GB" sz="2000" dirty="0"/>
              <a:t>In the corridor on the </a:t>
            </a:r>
            <a:r>
              <a:rPr lang="en-GB" sz="2000" b="1" dirty="0"/>
              <a:t>4</a:t>
            </a:r>
            <a:r>
              <a:rPr lang="en-GB" sz="2000" b="1" baseline="30000" dirty="0"/>
              <a:t>th</a:t>
            </a:r>
            <a:r>
              <a:rPr lang="en-GB" sz="2000" b="1" dirty="0"/>
              <a:t> floor</a:t>
            </a:r>
            <a:r>
              <a:rPr lang="en-GB" sz="2000" dirty="0"/>
              <a:t>, </a:t>
            </a:r>
            <a:br>
              <a:rPr lang="en-GB" sz="2000" dirty="0"/>
            </a:br>
            <a:r>
              <a:rPr lang="en-GB" sz="2000" dirty="0"/>
              <a:t>in the basement in </a:t>
            </a:r>
            <a:r>
              <a:rPr lang="en-GB" sz="2000" b="1" dirty="0"/>
              <a:t>library </a:t>
            </a:r>
            <a:r>
              <a:rPr lang="en-GB" sz="2000" b="1" dirty="0" err="1"/>
              <a:t>acquarium</a:t>
            </a:r>
            <a:br>
              <a:rPr lang="en-GB" sz="2000" b="1" dirty="0"/>
            </a:br>
            <a:r>
              <a:rPr lang="en-GB" sz="2000" dirty="0"/>
              <a:t>and </a:t>
            </a:r>
            <a:r>
              <a:rPr lang="en-GB" sz="2000" b="1" dirty="0"/>
              <a:t>Skogen, </a:t>
            </a:r>
            <a:r>
              <a:rPr lang="en-GB" sz="2000" dirty="0"/>
              <a:t>as well as in the bookstore </a:t>
            </a:r>
            <a:r>
              <a:rPr lang="en-GB" sz="2000" b="1" dirty="0"/>
              <a:t>IB</a:t>
            </a:r>
            <a:endParaRPr lang="en-GB" sz="2000" dirty="0"/>
          </a:p>
          <a:p>
            <a:r>
              <a:rPr lang="en-GB" sz="1800" b="1" dirty="0"/>
              <a:t>Printers in Vaasa:</a:t>
            </a:r>
          </a:p>
          <a:p>
            <a:pPr lvl="1"/>
            <a:r>
              <a:rPr lang="en-GB" sz="2000" b="1" dirty="0"/>
              <a:t>3</a:t>
            </a:r>
            <a:r>
              <a:rPr lang="en-GB" sz="2000" b="1" baseline="30000" dirty="0"/>
              <a:t>rd</a:t>
            </a:r>
            <a:r>
              <a:rPr lang="en-GB" sz="2000" b="1" dirty="0"/>
              <a:t> floor </a:t>
            </a:r>
            <a:r>
              <a:rPr lang="en-GB" sz="2000" dirty="0"/>
              <a:t>outside computer rooms and </a:t>
            </a:r>
            <a:br>
              <a:rPr lang="en-GB" sz="2000" dirty="0"/>
            </a:br>
            <a:r>
              <a:rPr lang="en-GB" sz="2000" b="1" dirty="0"/>
              <a:t>1</a:t>
            </a:r>
            <a:r>
              <a:rPr lang="en-GB" sz="2000" b="1" baseline="30000" dirty="0"/>
              <a:t>st</a:t>
            </a:r>
            <a:r>
              <a:rPr lang="en-GB" sz="2000" b="1" dirty="0"/>
              <a:t> floor </a:t>
            </a:r>
            <a:r>
              <a:rPr lang="en-GB" sz="2000" dirty="0"/>
              <a:t>main entrance.</a:t>
            </a:r>
          </a:p>
          <a:p>
            <a:pPr marL="0" indent="0">
              <a:buNone/>
            </a:pPr>
            <a:r>
              <a:rPr lang="en-GB" sz="2400" b="1" dirty="0"/>
              <a:t>Credits</a:t>
            </a:r>
            <a:r>
              <a:rPr lang="en-GB" sz="2400" dirty="0"/>
              <a:t> for the printers can be bought from the bookstore IB.</a:t>
            </a:r>
          </a:p>
          <a:p>
            <a:pPr lvl="1"/>
            <a:endParaRPr lang="en-GB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3C4414-52E2-01BA-47E5-2DFC456F305D}"/>
              </a:ext>
            </a:extLst>
          </p:cNvPr>
          <p:cNvSpPr/>
          <p:nvPr/>
        </p:nvSpPr>
        <p:spPr>
          <a:xfrm>
            <a:off x="1347216" y="6026671"/>
            <a:ext cx="10465173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dirty="0">
                <a:latin typeface="+mn-lt"/>
              </a:rPr>
              <a:t>Read more about the printers and registering the key at </a:t>
            </a:r>
            <a:br>
              <a:rPr lang="en-GB" sz="2400" dirty="0">
                <a:latin typeface="+mn-lt"/>
              </a:rPr>
            </a:br>
            <a:r>
              <a:rPr lang="en-GB" sz="2400" b="1" dirty="0">
                <a:latin typeface="+mn-lt"/>
                <a:hlinkClick r:id="rId2"/>
              </a:rPr>
              <a:t>https://www.hanken.fi/en/it-services/printing-copying-scanning</a:t>
            </a:r>
            <a:endParaRPr lang="en-GB" sz="2400" b="1" dirty="0">
              <a:latin typeface="+mn-lt"/>
            </a:endParaRPr>
          </a:p>
        </p:txBody>
      </p:sp>
      <p:pic>
        <p:nvPicPr>
          <p:cNvPr id="10" name="Picture 9" descr="A white device with a screen and a rectangular object&#10;&#10;Description automatically generated">
            <a:extLst>
              <a:ext uri="{FF2B5EF4-FFF2-40B4-BE49-F238E27FC236}">
                <a16:creationId xmlns:a16="http://schemas.microsoft.com/office/drawing/2014/main" id="{7DC2377A-6E64-EAF5-3F93-67A2525DC1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3452" b="8192"/>
          <a:stretch>
            <a:fillRect/>
          </a:stretch>
        </p:blipFill>
        <p:spPr>
          <a:xfrm>
            <a:off x="7647379" y="1629010"/>
            <a:ext cx="3785156" cy="28141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027BBE-7585-A17A-5B6A-B774A0B8452C}"/>
              </a:ext>
            </a:extLst>
          </p:cNvPr>
          <p:cNvSpPr txBox="1"/>
          <p:nvPr/>
        </p:nvSpPr>
        <p:spPr>
          <a:xfrm>
            <a:off x="528290" y="5153337"/>
            <a:ext cx="92915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/>
              <a:t>Electronic “key” </a:t>
            </a:r>
            <a:r>
              <a:rPr lang="en-GB" sz="1800" dirty="0"/>
              <a:t>– </a:t>
            </a:r>
            <a:r>
              <a:rPr lang="en-GB" sz="1800" b="1" dirty="0"/>
              <a:t>RFID</a:t>
            </a:r>
            <a:r>
              <a:rPr lang="en-GB" sz="1800" dirty="0"/>
              <a:t> on your phone, a card, …The first time, </a:t>
            </a:r>
            <a:r>
              <a:rPr lang="en-GB" sz="1800" i="1" dirty="0"/>
              <a:t>show</a:t>
            </a:r>
            <a:r>
              <a:rPr lang="en-GB" sz="1800" dirty="0"/>
              <a:t> the key to the printer, </a:t>
            </a:r>
            <a:r>
              <a:rPr lang="en-GB" sz="1800" i="1" dirty="0"/>
              <a:t>login manually </a:t>
            </a:r>
            <a:r>
              <a:rPr lang="en-GB" sz="1800" dirty="0"/>
              <a:t>with your Hanken </a:t>
            </a:r>
            <a:r>
              <a:rPr lang="en-GB" sz="1800" b="1" dirty="0" err="1"/>
              <a:t>userid</a:t>
            </a:r>
            <a:r>
              <a:rPr lang="en-GB" sz="1800" dirty="0"/>
              <a:t> (short) and password. </a:t>
            </a:r>
            <a:br>
              <a:rPr lang="en-GB" sz="1800" dirty="0"/>
            </a:br>
            <a:r>
              <a:rPr lang="en-GB" sz="1800" dirty="0"/>
              <a:t>Next time you only need to show your key to the printer to get access to your printed material.</a:t>
            </a:r>
          </a:p>
        </p:txBody>
      </p:sp>
    </p:spTree>
    <p:extLst>
      <p:ext uri="{BB962C8B-B14F-4D97-AF65-F5344CB8AC3E}">
        <p14:creationId xmlns:p14="http://schemas.microsoft.com/office/powerpoint/2010/main" val="111077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829E84-E7A7-E395-0AB1-47A0A2ECB3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12419-102C-03A7-502C-B00F56A55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9209" y="1336503"/>
            <a:ext cx="6126388" cy="387173"/>
          </a:xfrm>
        </p:spPr>
        <p:txBody>
          <a:bodyPr/>
          <a:lstStyle/>
          <a:p>
            <a:r>
              <a:rPr lang="sv-FI" dirty="0"/>
              <a:t>On </a:t>
            </a:r>
            <a:r>
              <a:rPr lang="sv-FI" dirty="0" err="1"/>
              <a:t>shared</a:t>
            </a:r>
            <a:r>
              <a:rPr lang="sv-FI" dirty="0"/>
              <a:t> </a:t>
            </a:r>
            <a:r>
              <a:rPr lang="sv-FI" dirty="0" err="1"/>
              <a:t>computers</a:t>
            </a:r>
            <a:r>
              <a:rPr lang="sv-FI" dirty="0"/>
              <a:t> – </a:t>
            </a:r>
            <a:r>
              <a:rPr lang="sv-FI" b="1" dirty="0" err="1"/>
              <a:t>logout</a:t>
            </a:r>
            <a:r>
              <a:rPr lang="sv-FI" b="1" dirty="0"/>
              <a:t> and </a:t>
            </a:r>
            <a:r>
              <a:rPr lang="sv-FI" b="1" dirty="0" err="1"/>
              <a:t>empty</a:t>
            </a:r>
            <a:r>
              <a:rPr lang="sv-FI" b="1" dirty="0"/>
              <a:t> </a:t>
            </a:r>
            <a:r>
              <a:rPr lang="sv-FI" b="1" dirty="0" err="1"/>
              <a:t>history</a:t>
            </a:r>
            <a:endParaRPr lang="sv-FI" b="1" dirty="0"/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FA199F-BE4D-4E74-8F1E-FC67A87A0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student </a:t>
            </a:r>
            <a:r>
              <a:rPr lang="sv-FI" dirty="0" err="1"/>
              <a:t>computers</a:t>
            </a:r>
            <a:endParaRPr lang="sv-FI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59B56CE-DCBA-6056-6748-CE6E97E15041}"/>
              </a:ext>
            </a:extLst>
          </p:cNvPr>
          <p:cNvSpPr txBox="1">
            <a:spLocks/>
          </p:cNvSpPr>
          <p:nvPr/>
        </p:nvSpPr>
        <p:spPr>
          <a:xfrm>
            <a:off x="911854" y="1483188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FI" b="1" dirty="0"/>
          </a:p>
          <a:p>
            <a:endParaRPr lang="sv-FI" dirty="0"/>
          </a:p>
          <a:p>
            <a:endParaRPr lang="sv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687C7-3F61-8042-6113-B19D1BF65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242" y="1856231"/>
            <a:ext cx="3892750" cy="45404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AF5962-D128-EE5C-20D2-D5334068D671}"/>
              </a:ext>
            </a:extLst>
          </p:cNvPr>
          <p:cNvSpPr/>
          <p:nvPr/>
        </p:nvSpPr>
        <p:spPr>
          <a:xfrm>
            <a:off x="667026" y="1729834"/>
            <a:ext cx="4501116" cy="26776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v-FI" sz="2400" b="1" dirty="0">
                <a:latin typeface="+mn-lt"/>
              </a:rPr>
              <a:t>In </a:t>
            </a:r>
            <a:r>
              <a:rPr lang="sv-FI" sz="2400" b="1" dirty="0" err="1">
                <a:latin typeface="+mn-lt"/>
              </a:rPr>
              <a:t>Helsinki</a:t>
            </a:r>
            <a:endParaRPr lang="sv-FI" sz="2400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400" dirty="0" err="1"/>
              <a:t>room</a:t>
            </a:r>
            <a:r>
              <a:rPr lang="sv-FI" sz="2400" dirty="0">
                <a:latin typeface="+mn-lt"/>
              </a:rPr>
              <a:t> A407</a:t>
            </a:r>
            <a:r>
              <a:rPr lang="sv-FI" sz="2400" dirty="0"/>
              <a:t>, 4:th </a:t>
            </a:r>
            <a:r>
              <a:rPr lang="sv-FI" sz="2400" dirty="0" err="1"/>
              <a:t>floor</a:t>
            </a:r>
            <a:endParaRPr lang="sv-FI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400" dirty="0">
                <a:latin typeface="+mn-lt"/>
              </a:rPr>
              <a:t>Quantum, 1st </a:t>
            </a:r>
            <a:r>
              <a:rPr lang="sv-FI" sz="2400" dirty="0" err="1">
                <a:latin typeface="+mn-lt"/>
              </a:rPr>
              <a:t>floor</a:t>
            </a:r>
            <a:endParaRPr lang="sv-FI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400" dirty="0" err="1">
                <a:latin typeface="+mn-lt"/>
              </a:rPr>
              <a:t>Library</a:t>
            </a:r>
            <a:endParaRPr lang="sv-FI" sz="2400" dirty="0">
              <a:latin typeface="+mn-lt"/>
            </a:endParaRPr>
          </a:p>
          <a:p>
            <a:r>
              <a:rPr lang="sv-FI" sz="2400" b="1" dirty="0">
                <a:latin typeface="+mn-lt"/>
              </a:rPr>
              <a:t>In </a:t>
            </a:r>
            <a:r>
              <a:rPr lang="sv-FI" sz="2400" b="1" dirty="0" err="1">
                <a:latin typeface="+mn-lt"/>
              </a:rPr>
              <a:t>Vaasa</a:t>
            </a:r>
            <a:endParaRPr lang="sv-FI" sz="2400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400" dirty="0"/>
              <a:t>3:rd </a:t>
            </a:r>
            <a:r>
              <a:rPr lang="sv-FI" sz="2400" dirty="0" err="1"/>
              <a:t>floor</a:t>
            </a:r>
            <a:r>
              <a:rPr lang="sv-FI" sz="2400" dirty="0"/>
              <a:t>, </a:t>
            </a:r>
            <a:r>
              <a:rPr lang="sv-FI" sz="2400" dirty="0" err="1"/>
              <a:t>room</a:t>
            </a:r>
            <a:r>
              <a:rPr lang="sv-FI" sz="2400" dirty="0"/>
              <a:t> v317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400" dirty="0"/>
              <a:t>Quantum - v325</a:t>
            </a:r>
            <a:endParaRPr lang="sv-FI" sz="2400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DF9B65-BACE-DE2F-6FE6-BC7EF96C97E6}"/>
              </a:ext>
            </a:extLst>
          </p:cNvPr>
          <p:cNvSpPr txBox="1"/>
          <p:nvPr/>
        </p:nvSpPr>
        <p:spPr>
          <a:xfrm>
            <a:off x="347868" y="4462866"/>
            <a:ext cx="66663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sv-FI" sz="2400" b="1" dirty="0"/>
              <a:t>Software</a:t>
            </a:r>
            <a:r>
              <a:rPr lang="sv-FI" sz="2400" dirty="0"/>
              <a:t> </a:t>
            </a:r>
            <a:r>
              <a:rPr lang="sv-FI" sz="2400" dirty="0" err="1"/>
              <a:t>needed</a:t>
            </a:r>
            <a:r>
              <a:rPr lang="sv-FI" sz="2400" dirty="0"/>
              <a:t> for studies is </a:t>
            </a:r>
            <a:r>
              <a:rPr lang="sv-FI" sz="2400" dirty="0" err="1"/>
              <a:t>installed</a:t>
            </a:r>
            <a:r>
              <a:rPr lang="sv-FI" sz="2400" dirty="0"/>
              <a:t> on Hanken student </a:t>
            </a:r>
            <a:r>
              <a:rPr lang="sv-FI" sz="2400" dirty="0" err="1"/>
              <a:t>computers</a:t>
            </a:r>
            <a:r>
              <a:rPr lang="sv-FI" sz="2400" dirty="0"/>
              <a:t> - for </a:t>
            </a:r>
            <a:r>
              <a:rPr lang="sv-FI" sz="2400" dirty="0" err="1"/>
              <a:t>example</a:t>
            </a:r>
            <a:r>
              <a:rPr lang="sv-FI" sz="2400" dirty="0"/>
              <a:t> Microsoft Office, </a:t>
            </a:r>
            <a:r>
              <a:rPr lang="sv-FI" sz="2400" dirty="0" err="1"/>
              <a:t>statistics</a:t>
            </a:r>
            <a:r>
              <a:rPr lang="sv-FI" sz="2400" dirty="0"/>
              <a:t> software etc.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FI" sz="2400" dirty="0"/>
              <a:t>In </a:t>
            </a:r>
            <a:r>
              <a:rPr lang="sv-FI" sz="2400" b="1" dirty="0"/>
              <a:t>Quantum</a:t>
            </a:r>
            <a:r>
              <a:rPr lang="sv-FI" sz="2400" dirty="0"/>
              <a:t> </a:t>
            </a:r>
            <a:r>
              <a:rPr lang="sv-FI" sz="2400" dirty="0" err="1"/>
              <a:t>you</a:t>
            </a:r>
            <a:r>
              <a:rPr lang="sv-FI" sz="2400" dirty="0"/>
              <a:t> </a:t>
            </a:r>
            <a:r>
              <a:rPr lang="sv-FI" sz="2400" dirty="0" err="1"/>
              <a:t>can</a:t>
            </a:r>
            <a:r>
              <a:rPr lang="sv-FI" sz="2400" dirty="0"/>
              <a:t> </a:t>
            </a:r>
            <a:r>
              <a:rPr lang="sv-FI" sz="2400" dirty="0" err="1"/>
              <a:t>also</a:t>
            </a:r>
            <a:r>
              <a:rPr lang="sv-FI" sz="2400" dirty="0"/>
              <a:t> </a:t>
            </a:r>
            <a:r>
              <a:rPr lang="sv-FI" sz="2400" dirty="0" err="1"/>
              <a:t>find</a:t>
            </a:r>
            <a:r>
              <a:rPr lang="sv-FI" sz="2400" dirty="0"/>
              <a:t> </a:t>
            </a:r>
            <a:r>
              <a:rPr lang="sv-FI" sz="2400" dirty="0" err="1"/>
              <a:t>some</a:t>
            </a:r>
            <a:r>
              <a:rPr lang="sv-FI" sz="2400" dirty="0"/>
              <a:t> </a:t>
            </a:r>
            <a:r>
              <a:rPr lang="sv-FI" sz="2400" dirty="0" err="1"/>
              <a:t>unique</a:t>
            </a:r>
            <a:r>
              <a:rPr lang="sv-FI" sz="2400" dirty="0"/>
              <a:t> </a:t>
            </a:r>
            <a:r>
              <a:rPr lang="sv-FI" sz="2400" dirty="0" err="1"/>
              <a:t>finance</a:t>
            </a:r>
            <a:r>
              <a:rPr lang="sv-FI" sz="2400" dirty="0"/>
              <a:t> software </a:t>
            </a:r>
            <a:r>
              <a:rPr lang="sv-FI" sz="2400" dirty="0" err="1"/>
              <a:t>installed</a:t>
            </a:r>
            <a:r>
              <a:rPr lang="sv-FI" sz="2400" dirty="0"/>
              <a:t> </a:t>
            </a:r>
            <a:r>
              <a:rPr lang="sv-FI" sz="2400" dirty="0" err="1"/>
              <a:t>only</a:t>
            </a:r>
            <a:r>
              <a:rPr lang="sv-FI" sz="2400" dirty="0"/>
              <a:t> on a </a:t>
            </a:r>
            <a:r>
              <a:rPr lang="sv-FI" sz="2400" dirty="0" err="1"/>
              <a:t>few</a:t>
            </a:r>
            <a:r>
              <a:rPr lang="sv-FI" sz="2400" dirty="0"/>
              <a:t> </a:t>
            </a:r>
            <a:r>
              <a:rPr lang="sv-FI" sz="2400" dirty="0" err="1"/>
              <a:t>computers</a:t>
            </a:r>
            <a:endParaRPr lang="sv-FI" sz="2400" dirty="0"/>
          </a:p>
        </p:txBody>
      </p:sp>
    </p:spTree>
    <p:extLst>
      <p:ext uri="{BB962C8B-B14F-4D97-AF65-F5344CB8AC3E}">
        <p14:creationId xmlns:p14="http://schemas.microsoft.com/office/powerpoint/2010/main" val="3105912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FC30BB-A39B-42ED-273A-58633954BC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A5663-6DD6-FA68-D8DB-14753D3360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givenname.familyname@student.hanken.f</a:t>
            </a:r>
            <a:r>
              <a:rPr lang="en-GB" sz="2800" b="1" dirty="0"/>
              <a:t>i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For your studies, always use your Hanken email: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Teachers and support people can see you belong to Hanken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You get access to services because you are a “</a:t>
            </a:r>
            <a:r>
              <a:rPr lang="en-GB" b="1" dirty="0" err="1"/>
              <a:t>Hankeit</a:t>
            </a:r>
            <a:r>
              <a:rPr lang="en-GB" b="1" dirty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NOTE: you cannot forward your </a:t>
            </a:r>
            <a:r>
              <a:rPr lang="en-GB" b="1"/>
              <a:t>Hanken email!</a:t>
            </a:r>
            <a:endParaRPr lang="en-GB" dirty="0"/>
          </a:p>
          <a:p>
            <a:r>
              <a:rPr lang="en-GB"/>
              <a:t>Your </a:t>
            </a:r>
            <a:r>
              <a:rPr lang="en-GB" dirty="0"/>
              <a:t>e-mail and your user-id are only for your studies (no business).</a:t>
            </a:r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33321B-4441-9114-232B-162742F9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Your </a:t>
            </a:r>
            <a:r>
              <a:rPr lang="sv-FI" dirty="0" err="1"/>
              <a:t>official</a:t>
            </a:r>
            <a:r>
              <a:rPr lang="sv-FI" dirty="0"/>
              <a:t> hanken e-mail </a:t>
            </a:r>
            <a:r>
              <a:rPr lang="sv-FI" dirty="0" err="1"/>
              <a:t>address</a:t>
            </a:r>
            <a:r>
              <a:rPr lang="sv-FI" dirty="0"/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7FC049-FE88-C52C-8643-6A7264E53074}"/>
              </a:ext>
            </a:extLst>
          </p:cNvPr>
          <p:cNvSpPr txBox="1"/>
          <p:nvPr/>
        </p:nvSpPr>
        <p:spPr>
          <a:xfrm>
            <a:off x="2715491" y="2533888"/>
            <a:ext cx="7730836" cy="107721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dirty="0"/>
              <a:t>Mail is found at </a:t>
            </a:r>
            <a:r>
              <a:rPr lang="en-GB" sz="3200" b="1" dirty="0">
                <a:hlinkClick r:id="rId3" action="ppaction://hlinkfile"/>
              </a:rPr>
              <a:t>365.hanken.fi </a:t>
            </a:r>
            <a:endParaRPr lang="en-GB" sz="3200" b="1" dirty="0"/>
          </a:p>
          <a:p>
            <a:r>
              <a:rPr lang="en-GB" sz="3200" b="1" dirty="0"/>
              <a:t>Login: user-id@student.hanken.fi</a:t>
            </a:r>
          </a:p>
        </p:txBody>
      </p:sp>
    </p:spTree>
    <p:extLst>
      <p:ext uri="{BB962C8B-B14F-4D97-AF65-F5344CB8AC3E}">
        <p14:creationId xmlns:p14="http://schemas.microsoft.com/office/powerpoint/2010/main" val="318660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1D8EE0-6BA0-495A-28B5-8F307CC931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13C766-3A3E-34E6-F66B-A0E6EADCF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kern="0" dirty="0"/>
              <a:t>HELP?!</a:t>
            </a:r>
            <a:endParaRPr lang="sv-FI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2B4330-FB99-72A6-83B5-B575F7C2CEE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8325" y="1856231"/>
            <a:ext cx="4956410" cy="4454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2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hlinkClick r:id="rId2"/>
              </a:rPr>
              <a:t>help@hanken.fi</a:t>
            </a:r>
            <a:endParaRPr lang="en-GB" sz="3200" b="1" dirty="0"/>
          </a:p>
          <a:p>
            <a:r>
              <a:rPr lang="en-GB" dirty="0"/>
              <a:t>IT-services on the web:</a:t>
            </a:r>
            <a:br>
              <a:rPr lang="en-GB" dirty="0"/>
            </a:br>
            <a:r>
              <a:rPr lang="en-GB" sz="1200" dirty="0">
                <a:ea typeface="+mn-lt"/>
                <a:cs typeface="+mn-lt"/>
                <a:hlinkClick r:id="rId3"/>
              </a:rPr>
              <a:t>https://www.hanken.fi/en/it-services/</a:t>
            </a:r>
            <a:endParaRPr lang="en-GB" sz="1200" dirty="0"/>
          </a:p>
          <a:p>
            <a:r>
              <a:rPr lang="en-GB" dirty="0"/>
              <a:t>Lost your password? </a:t>
            </a:r>
            <a:br>
              <a:rPr lang="en-GB" dirty="0"/>
            </a:br>
            <a:r>
              <a:rPr lang="en-GB" dirty="0"/>
              <a:t>    </a:t>
            </a:r>
            <a:r>
              <a:rPr lang="en-GB" dirty="0">
                <a:sym typeface="Wingdings" panose="05000000000000000000" pitchFamily="2" charset="2"/>
              </a:rPr>
              <a:t></a:t>
            </a:r>
            <a:r>
              <a:rPr lang="en-GB" dirty="0"/>
              <a:t> </a:t>
            </a:r>
            <a:r>
              <a:rPr lang="en-GB" dirty="0" err="1"/>
              <a:t>selfservice</a:t>
            </a:r>
            <a:r>
              <a:rPr lang="en-GB" dirty="0"/>
              <a:t> portal with </a:t>
            </a:r>
            <a:r>
              <a:rPr lang="en-GB" b="1" dirty="0"/>
              <a:t>banc codes</a:t>
            </a:r>
          </a:p>
          <a:p>
            <a:r>
              <a:rPr lang="en-GB" dirty="0"/>
              <a:t>Face-to-face service:</a:t>
            </a:r>
          </a:p>
          <a:p>
            <a:pPr marL="474345" lvl="1" indent="239395"/>
            <a:r>
              <a:rPr lang="en-GB" sz="2000" dirty="0"/>
              <a:t>in </a:t>
            </a:r>
            <a:r>
              <a:rPr lang="en-GB" sz="2000" b="1" dirty="0"/>
              <a:t>Helsinki</a:t>
            </a:r>
            <a:r>
              <a:rPr lang="en-GB" sz="2000" dirty="0"/>
              <a:t> at the student service desk Tuesday &amp; Thursday 11:30-13:00 </a:t>
            </a:r>
          </a:p>
          <a:p>
            <a:pPr marL="474345" lvl="1" indent="239395"/>
            <a:r>
              <a:rPr lang="en-GB" sz="2000" dirty="0"/>
              <a:t>in </a:t>
            </a:r>
            <a:r>
              <a:rPr lang="en-GB" sz="2000" b="1" dirty="0"/>
              <a:t>Vaasa</a:t>
            </a:r>
            <a:r>
              <a:rPr lang="en-GB" sz="2000" dirty="0"/>
              <a:t> at the IT office area at the third floor.</a:t>
            </a:r>
          </a:p>
          <a:p>
            <a:pPr marL="0" indent="0">
              <a:buNone/>
            </a:pPr>
            <a:r>
              <a:rPr lang="en-GB" dirty="0"/>
              <a:t>.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E78AAED0-44C3-920D-E0BF-8030BA8C8E07}"/>
              </a:ext>
            </a:extLst>
          </p:cNvPr>
          <p:cNvSpPr txBox="1"/>
          <p:nvPr/>
        </p:nvSpPr>
        <p:spPr>
          <a:xfrm rot="19913615">
            <a:off x="5937524" y="1678911"/>
            <a:ext cx="26886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dirty="0"/>
              <a:t>And log in &amp;</a:t>
            </a:r>
            <a:endParaRPr lang="sv-FI" sz="2800" dirty="0"/>
          </a:p>
          <a:p>
            <a:r>
              <a:rPr lang="sv-SE" sz="2800" dirty="0"/>
              <a:t>Check the web pages!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C23B14-EB5F-7E71-6BC4-43EBE730B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4325" y="861992"/>
            <a:ext cx="2046350" cy="55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18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F8EB3A-5B50-560C-2237-6929CA53D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6F31F1-0A32-4320-03EE-6002C33D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Introduction</a:t>
            </a:r>
            <a:r>
              <a:rPr lang="sv-SE" dirty="0"/>
              <a:t> to Hanken IT services 2026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94BDF3-5CD9-B335-436A-B63ACEEA37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Kicka Lindroos</a:t>
            </a:r>
          </a:p>
          <a:p>
            <a:r>
              <a:rPr lang="sv-SE" dirty="0"/>
              <a:t>27.8.2026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179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0E3D-BBDE-D976-79CA-5DBFAB6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Hanken IT services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774E0-6405-1F16-0DD0-46B20020FA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ABF9F56-4CC8-57C6-4876-C3F21199C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233" y="1500408"/>
            <a:ext cx="9655350" cy="5073059"/>
          </a:xfrm>
        </p:spPr>
        <p:txBody>
          <a:bodyPr/>
          <a:lstStyle/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endParaRPr lang="en-GB" dirty="0"/>
          </a:p>
          <a:p>
            <a:pPr defTabSz="792000"/>
            <a:r>
              <a:rPr lang="en-GB" dirty="0"/>
              <a:t>Employees:</a:t>
            </a:r>
          </a:p>
          <a:p>
            <a:pPr defTabSz="792000"/>
            <a:r>
              <a:rPr lang="en-GB" dirty="0"/>
              <a:t>- 3 Vasa</a:t>
            </a:r>
          </a:p>
          <a:p>
            <a:pPr defTabSz="792000"/>
            <a:r>
              <a:rPr lang="en-GB" dirty="0"/>
              <a:t>- 13 Helsinki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09A3E33-42B9-0674-055A-D9629E82D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014677"/>
              </p:ext>
            </p:extLst>
          </p:nvPr>
        </p:nvGraphicFramePr>
        <p:xfrm>
          <a:off x="1984874" y="1405259"/>
          <a:ext cx="8222251" cy="505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AFC618F4-26A0-52A7-EAEF-992A1BBA39E4}"/>
              </a:ext>
            </a:extLst>
          </p:cNvPr>
          <p:cNvGrpSpPr/>
          <p:nvPr/>
        </p:nvGrpSpPr>
        <p:grpSpPr>
          <a:xfrm>
            <a:off x="3734962" y="1456261"/>
            <a:ext cx="4750654" cy="1507300"/>
            <a:chOff x="47043" y="181841"/>
            <a:chExt cx="1582887" cy="1473421"/>
          </a:xfrm>
          <a:solidFill>
            <a:schemeClr val="tx1"/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8A5B463-B0C6-3813-A2FB-8C524856B6DD}"/>
                </a:ext>
              </a:extLst>
            </p:cNvPr>
            <p:cNvSpPr/>
            <p:nvPr/>
          </p:nvSpPr>
          <p:spPr>
            <a:xfrm>
              <a:off x="47043" y="181841"/>
              <a:ext cx="1582887" cy="14734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FI">
                <a:solidFill>
                  <a:schemeClr val="bg1"/>
                </a:solidFill>
              </a:endParaRPr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7224A339-70FF-D02D-F370-DA978EC651D8}"/>
                </a:ext>
              </a:extLst>
            </p:cNvPr>
            <p:cNvSpPr txBox="1"/>
            <p:nvPr/>
          </p:nvSpPr>
          <p:spPr>
            <a:xfrm>
              <a:off x="90198" y="224996"/>
              <a:ext cx="1496577" cy="13871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FI" sz="1600" b="1" dirty="0">
                  <a:solidFill>
                    <a:schemeClr val="bg1"/>
                  </a:solidFill>
                </a:rPr>
                <a:t>Service D</a:t>
              </a:r>
              <a:r>
                <a:rPr lang="sv-FI" sz="1600" b="1" kern="1200" dirty="0">
                  <a:solidFill>
                    <a:schemeClr val="bg1"/>
                  </a:solidFill>
                </a:rPr>
                <a:t>esk</a:t>
              </a:r>
              <a:r>
                <a:rPr lang="sv-FI" sz="1500" kern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EAA904-0C19-622A-A1B1-FE4FF1374D21}"/>
              </a:ext>
            </a:extLst>
          </p:cNvPr>
          <p:cNvGrpSpPr/>
          <p:nvPr/>
        </p:nvGrpSpPr>
        <p:grpSpPr>
          <a:xfrm>
            <a:off x="5474671" y="1509259"/>
            <a:ext cx="2761478" cy="402855"/>
            <a:chOff x="67206" y="50907"/>
            <a:chExt cx="1585983" cy="1380613"/>
          </a:xfrm>
          <a:solidFill>
            <a:schemeClr val="tx1"/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AF7931A-D7B6-3025-0F86-D0370C9474A5}"/>
                </a:ext>
              </a:extLst>
            </p:cNvPr>
            <p:cNvSpPr/>
            <p:nvPr/>
          </p:nvSpPr>
          <p:spPr>
            <a:xfrm>
              <a:off x="67206" y="50907"/>
              <a:ext cx="1585983" cy="138061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FI">
                <a:solidFill>
                  <a:schemeClr val="bg1"/>
                </a:solidFill>
              </a:endParaRPr>
            </a:p>
          </p:txBody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F5C0036B-F599-7235-C750-E71EF95D7DA0}"/>
                </a:ext>
              </a:extLst>
            </p:cNvPr>
            <p:cNvSpPr txBox="1"/>
            <p:nvPr/>
          </p:nvSpPr>
          <p:spPr>
            <a:xfrm>
              <a:off x="107643" y="91344"/>
              <a:ext cx="1505109" cy="12997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FI" sz="1500" kern="1200">
                  <a:solidFill>
                    <a:schemeClr val="bg1"/>
                  </a:solidFill>
                </a:rPr>
                <a:t>IT-support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7C390D-C215-F2E1-D67D-980A2E2AFD50}"/>
              </a:ext>
            </a:extLst>
          </p:cNvPr>
          <p:cNvGrpSpPr/>
          <p:nvPr/>
        </p:nvGrpSpPr>
        <p:grpSpPr>
          <a:xfrm>
            <a:off x="5470195" y="1970802"/>
            <a:ext cx="2761478" cy="334047"/>
            <a:chOff x="67206" y="50907"/>
            <a:chExt cx="1585983" cy="1380613"/>
          </a:xfrm>
          <a:solidFill>
            <a:schemeClr val="tx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2DE64AF-2C58-4832-C989-EFEB580807D6}"/>
                </a:ext>
              </a:extLst>
            </p:cNvPr>
            <p:cNvSpPr/>
            <p:nvPr/>
          </p:nvSpPr>
          <p:spPr>
            <a:xfrm>
              <a:off x="67206" y="50907"/>
              <a:ext cx="1585983" cy="138061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FI">
                <a:solidFill>
                  <a:schemeClr val="bg1"/>
                </a:solidFill>
              </a:endParaRPr>
            </a:p>
          </p:txBody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5B2824B6-980B-A2EF-A8B7-66057FD5220D}"/>
                </a:ext>
              </a:extLst>
            </p:cNvPr>
            <p:cNvSpPr txBox="1"/>
            <p:nvPr/>
          </p:nvSpPr>
          <p:spPr>
            <a:xfrm>
              <a:off x="107643" y="91344"/>
              <a:ext cx="1505109" cy="12997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FI" sz="1500" kern="1200" err="1">
                  <a:solidFill>
                    <a:schemeClr val="bg1"/>
                  </a:solidFill>
                </a:rPr>
                <a:t>AV-support</a:t>
              </a:r>
              <a:endParaRPr lang="sv-FI" sz="1500" kern="12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216BB4-E0C8-D254-C4C3-4904C493C58B}"/>
              </a:ext>
            </a:extLst>
          </p:cNvPr>
          <p:cNvGrpSpPr/>
          <p:nvPr/>
        </p:nvGrpSpPr>
        <p:grpSpPr>
          <a:xfrm>
            <a:off x="4759663" y="2352641"/>
            <a:ext cx="3515926" cy="419779"/>
            <a:chOff x="67206" y="91344"/>
            <a:chExt cx="1585983" cy="1382566"/>
          </a:xfrm>
          <a:solidFill>
            <a:schemeClr val="tx1"/>
          </a:solidFill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84AEFBA-E6E0-34CB-06B6-F90DB2472DD8}"/>
                </a:ext>
              </a:extLst>
            </p:cNvPr>
            <p:cNvSpPr/>
            <p:nvPr/>
          </p:nvSpPr>
          <p:spPr>
            <a:xfrm>
              <a:off x="67206" y="93297"/>
              <a:ext cx="1585983" cy="138061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FI">
                <a:solidFill>
                  <a:schemeClr val="bg1"/>
                </a:solidFill>
              </a:endParaRPr>
            </a:p>
          </p:txBody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5E1CB749-8403-9626-9B7D-C70F99B4A2F2}"/>
                </a:ext>
              </a:extLst>
            </p:cNvPr>
            <p:cNvSpPr txBox="1"/>
            <p:nvPr/>
          </p:nvSpPr>
          <p:spPr>
            <a:xfrm>
              <a:off x="784794" y="91344"/>
              <a:ext cx="827957" cy="1299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dirty="0">
                  <a:solidFill>
                    <a:schemeClr val="bg1"/>
                  </a:solidFill>
                </a:rPr>
                <a:t>IT-support for </a:t>
              </a:r>
              <a:br>
                <a:rPr lang="en-GB" sz="1500" dirty="0">
                  <a:solidFill>
                    <a:schemeClr val="bg1"/>
                  </a:solidFill>
                </a:rPr>
              </a:br>
              <a:r>
                <a:rPr lang="en-GB" sz="1500" dirty="0">
                  <a:solidFill>
                    <a:schemeClr val="bg1"/>
                  </a:solidFill>
                </a:rPr>
                <a:t>Teaching &amp; Learning</a:t>
              </a:r>
              <a:endParaRPr lang="sv-FI" sz="1500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70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512AA7-3EEE-781F-8A75-29E4771688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3BBFB6-0BBB-00B3-E82E-3A7D5AD9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Access </a:t>
            </a:r>
            <a:r>
              <a:rPr lang="sv-FI" dirty="0" err="1"/>
              <a:t>control</a:t>
            </a:r>
            <a:endParaRPr lang="sv-FI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17F1AD1-E0D8-6ABE-8FA3-8C95A26C3DFA}"/>
              </a:ext>
            </a:extLst>
          </p:cNvPr>
          <p:cNvSpPr txBox="1">
            <a:spLocks noGrp="1" noChangeArrowheads="1"/>
          </p:cNvSpPr>
          <p:nvPr>
            <p:ph type="subTitle" idx="1"/>
          </p:nvPr>
        </p:nvSpPr>
        <p:spPr>
          <a:xfrm>
            <a:off x="1268324" y="1856230"/>
            <a:ext cx="7263883" cy="44787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2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sv-FI" sz="2400" dirty="0"/>
              <a:t>All IT systems / networks are protected by access control</a:t>
            </a:r>
          </a:p>
          <a:p>
            <a:r>
              <a:rPr lang="en-GB" altLang="sv-FI" sz="2400" dirty="0"/>
              <a:t>The IT department need to provide user identity verifications for both the university and our external service providers.</a:t>
            </a:r>
          </a:p>
          <a:p>
            <a:r>
              <a:rPr lang="en-GB" altLang="sv-FI" sz="2400" dirty="0"/>
              <a:t>Thus, we are obliged to verify the identity of the users. </a:t>
            </a:r>
          </a:p>
          <a:p>
            <a:pPr lvl="1"/>
            <a:r>
              <a:rPr lang="en-GB" altLang="sv-FI" sz="2400" dirty="0"/>
              <a:t>Who the user is</a:t>
            </a:r>
            <a:r>
              <a:rPr lang="en-GB" altLang="sv-FI" sz="2400" dirty="0">
                <a:sym typeface="Wingdings" panose="05000000000000000000" pitchFamily="2" charset="2"/>
              </a:rPr>
              <a:t> </a:t>
            </a:r>
            <a:r>
              <a:rPr lang="en-GB" altLang="sv-FI" sz="2400" i="1" dirty="0">
                <a:sym typeface="Wingdings" panose="05000000000000000000" pitchFamily="2" charset="2"/>
              </a:rPr>
              <a:t>ID control</a:t>
            </a:r>
          </a:p>
          <a:p>
            <a:pPr lvl="1"/>
            <a:r>
              <a:rPr lang="en-GB" altLang="sv-FI" sz="2400" i="1" dirty="0">
                <a:sym typeface="Wingdings" panose="05000000000000000000" pitchFamily="2" charset="2"/>
              </a:rPr>
              <a:t>What the user is doing at Hanken-&gt; e.g. study right</a:t>
            </a:r>
          </a:p>
          <a:p>
            <a:pPr lvl="1"/>
            <a:r>
              <a:rPr lang="en-GB" altLang="sv-FI" sz="2400" i="1" dirty="0">
                <a:sym typeface="Wingdings" panose="05000000000000000000" pitchFamily="2" charset="2"/>
              </a:rPr>
              <a:t>What role the user has-&gt; rights to which systems</a:t>
            </a:r>
            <a:endParaRPr lang="en-GB" altLang="sv-FI" sz="2400" dirty="0"/>
          </a:p>
          <a:p>
            <a:pPr marL="0" indent="0">
              <a:buFont typeface="Arial" panose="020B0604020202020204" pitchFamily="34" charset="0"/>
              <a:buNone/>
            </a:pPr>
            <a:br>
              <a:rPr lang="en-GB" altLang="sv-FI" sz="2400" dirty="0"/>
            </a:br>
            <a:br>
              <a:rPr lang="en-GB" altLang="sv-FI" sz="2400" dirty="0"/>
            </a:br>
            <a:endParaRPr lang="en-GB" altLang="sv-FI" sz="2400" dirty="0"/>
          </a:p>
        </p:txBody>
      </p:sp>
      <p:pic>
        <p:nvPicPr>
          <p:cNvPr id="8" name="Picture 7" descr="A screenshot of a login page&#10;&#10;Description automatically generated">
            <a:extLst>
              <a:ext uri="{FF2B5EF4-FFF2-40B4-BE49-F238E27FC236}">
                <a16:creationId xmlns:a16="http://schemas.microsoft.com/office/drawing/2014/main" id="{F10896B7-DACC-3C67-A344-F6CCBD31F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689" y="1252213"/>
            <a:ext cx="3932311" cy="453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13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8BE77C-DB28-D16A-554D-40460FD6C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B3745-3E9E-CF88-AFFD-7A64A20AD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4" y="1856231"/>
            <a:ext cx="9772629" cy="4454133"/>
          </a:xfrm>
        </p:spPr>
        <p:txBody>
          <a:bodyPr/>
          <a:lstStyle/>
          <a:p>
            <a:pPr defTabSz="792000"/>
            <a:r>
              <a:rPr lang="sv-SE" dirty="0"/>
              <a:t>Your </a:t>
            </a:r>
            <a:r>
              <a:rPr lang="sv-SE" b="1" dirty="0"/>
              <a:t>Hanken </a:t>
            </a:r>
            <a:r>
              <a:rPr lang="sv-SE" b="1" dirty="0" err="1"/>
              <a:t>user</a:t>
            </a:r>
            <a:r>
              <a:rPr lang="sv-SE" b="1" dirty="0"/>
              <a:t>-id </a:t>
            </a:r>
            <a:r>
              <a:rPr lang="sv-SE" dirty="0"/>
              <a:t>is </a:t>
            </a:r>
            <a:r>
              <a:rPr lang="sv-SE" dirty="0" err="1"/>
              <a:t>needed</a:t>
            </a:r>
            <a:r>
              <a:rPr lang="sv-SE" dirty="0"/>
              <a:t> </a:t>
            </a:r>
            <a:r>
              <a:rPr lang="sv-SE" dirty="0" err="1"/>
              <a:t>nearly</a:t>
            </a:r>
            <a:r>
              <a:rPr lang="sv-SE" dirty="0"/>
              <a:t> </a:t>
            </a:r>
            <a:r>
              <a:rPr lang="sv-SE" dirty="0" err="1"/>
              <a:t>everywhere</a:t>
            </a:r>
            <a:endParaRPr lang="sv-SE" dirty="0"/>
          </a:p>
          <a:p>
            <a:pPr defTabSz="792000"/>
            <a:r>
              <a:rPr lang="sv-SE" dirty="0"/>
              <a:t>&amp; is </a:t>
            </a:r>
            <a:r>
              <a:rPr lang="sv-SE" dirty="0" err="1"/>
              <a:t>connected</a:t>
            </a:r>
            <a:r>
              <a:rPr lang="sv-SE" dirty="0"/>
              <a:t> to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identity</a:t>
            </a:r>
            <a:r>
              <a:rPr lang="sv-SE" dirty="0"/>
              <a:t>, </a:t>
            </a:r>
            <a:r>
              <a:rPr lang="sv-SE" dirty="0" err="1"/>
              <a:t>your</a:t>
            </a:r>
            <a:r>
              <a:rPr lang="sv-SE" dirty="0"/>
              <a:t> personal information</a:t>
            </a:r>
          </a:p>
          <a:p>
            <a:pPr defTabSz="792000"/>
            <a:r>
              <a:rPr lang="sv-SE" dirty="0"/>
              <a:t>Valid </a:t>
            </a:r>
            <a:r>
              <a:rPr lang="sv-SE" dirty="0" err="1"/>
              <a:t>while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study</a:t>
            </a:r>
            <a:r>
              <a:rPr lang="sv-SE" dirty="0"/>
              <a:t> right is </a:t>
            </a:r>
            <a:r>
              <a:rPr lang="sv-SE" dirty="0" err="1"/>
              <a:t>active</a:t>
            </a:r>
            <a:r>
              <a:rPr lang="sv-SE" dirty="0"/>
              <a:t>.</a:t>
            </a:r>
          </a:p>
          <a:p>
            <a:pPr defTabSz="792000"/>
            <a:endParaRPr lang="sv-SE" dirty="0"/>
          </a:p>
          <a:p>
            <a:pPr defTabSz="792000"/>
            <a:r>
              <a:rPr lang="sv-SE" dirty="0"/>
              <a:t>Your </a:t>
            </a:r>
            <a:r>
              <a:rPr lang="sv-SE" b="1" dirty="0" err="1"/>
              <a:t>study</a:t>
            </a:r>
            <a:r>
              <a:rPr lang="sv-SE" b="1" dirty="0"/>
              <a:t> right</a:t>
            </a:r>
            <a:r>
              <a:rPr lang="sv-SE" dirty="0"/>
              <a:t> gives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role</a:t>
            </a:r>
            <a:r>
              <a:rPr lang="sv-SE" dirty="0"/>
              <a:t> in the organisation (</a:t>
            </a:r>
            <a:r>
              <a:rPr lang="sv-SE" dirty="0">
                <a:sym typeface="Wingdings" panose="05000000000000000000" pitchFamily="2" charset="2"/>
              </a:rPr>
              <a:t></a:t>
            </a:r>
            <a:r>
              <a:rPr lang="sv-SE" b="1" dirty="0" err="1">
                <a:sym typeface="Wingdings" panose="05000000000000000000" pitchFamily="2" charset="2"/>
              </a:rPr>
              <a:t>exchange</a:t>
            </a:r>
            <a:r>
              <a:rPr lang="sv-SE" b="1" dirty="0">
                <a:sym typeface="Wingdings" panose="05000000000000000000" pitchFamily="2" charset="2"/>
              </a:rPr>
              <a:t> </a:t>
            </a:r>
            <a:r>
              <a:rPr lang="sv-SE" b="1" dirty="0"/>
              <a:t>student</a:t>
            </a:r>
            <a:r>
              <a:rPr lang="sv-SE" dirty="0"/>
              <a:t>)</a:t>
            </a:r>
          </a:p>
          <a:p>
            <a:pPr defTabSz="792000"/>
            <a:r>
              <a:rPr lang="sv-SE" dirty="0">
                <a:sym typeface="Wingdings" panose="05000000000000000000" pitchFamily="2" charset="2"/>
              </a:rPr>
              <a:t> </a:t>
            </a:r>
            <a:r>
              <a:rPr lang="sv-SE" dirty="0"/>
              <a:t>Your </a:t>
            </a:r>
            <a:r>
              <a:rPr lang="sv-SE" dirty="0" err="1"/>
              <a:t>rights</a:t>
            </a:r>
            <a:r>
              <a:rPr lang="sv-SE" dirty="0"/>
              <a:t> in different systems (SISU, </a:t>
            </a:r>
            <a:r>
              <a:rPr lang="sv-SE" dirty="0" err="1"/>
              <a:t>Moodle</a:t>
            </a:r>
            <a:r>
              <a:rPr lang="sv-SE" dirty="0"/>
              <a:t>, </a:t>
            </a:r>
            <a:r>
              <a:rPr lang="sv-SE" dirty="0" err="1"/>
              <a:t>Exam</a:t>
            </a:r>
            <a:r>
              <a:rPr lang="sv-SE" dirty="0"/>
              <a:t>, Office365…)</a:t>
            </a:r>
          </a:p>
          <a:p>
            <a:pPr defTabSz="792000"/>
            <a:endParaRPr lang="sv-SE" dirty="0"/>
          </a:p>
          <a:p>
            <a:pPr defTabSz="792000"/>
            <a:r>
              <a:rPr lang="sv-SE" dirty="0"/>
              <a:t>Personal – </a:t>
            </a:r>
            <a:r>
              <a:rPr lang="sv-SE" b="1" dirty="0"/>
              <a:t>never </a:t>
            </a:r>
            <a:r>
              <a:rPr lang="sv-SE" b="1" dirty="0" err="1"/>
              <a:t>give</a:t>
            </a:r>
            <a:r>
              <a:rPr lang="sv-SE" b="1" dirty="0"/>
              <a:t> </a:t>
            </a:r>
            <a:r>
              <a:rPr lang="sv-SE" b="1" dirty="0" err="1"/>
              <a:t>your</a:t>
            </a:r>
            <a:r>
              <a:rPr lang="sv-SE" b="1" dirty="0"/>
              <a:t> </a:t>
            </a:r>
            <a:r>
              <a:rPr lang="sv-SE" b="1" dirty="0" err="1"/>
              <a:t>user</a:t>
            </a:r>
            <a:r>
              <a:rPr lang="sv-SE" b="1" dirty="0"/>
              <a:t>-id to </a:t>
            </a:r>
            <a:r>
              <a:rPr lang="sv-SE" b="1" dirty="0" err="1"/>
              <a:t>anybody</a:t>
            </a:r>
            <a:r>
              <a:rPr lang="sv-SE" b="1" dirty="0"/>
              <a:t>!</a:t>
            </a:r>
          </a:p>
          <a:p>
            <a:pPr defTabSz="792000"/>
            <a:r>
              <a:rPr lang="sv-SE" dirty="0" err="1"/>
              <a:t>Password</a:t>
            </a:r>
            <a:r>
              <a:rPr lang="sv-SE" dirty="0"/>
              <a:t> a minimum of 12 letters – </a:t>
            </a:r>
            <a:r>
              <a:rPr lang="sv-SE" dirty="0" err="1"/>
              <a:t>keep</a:t>
            </a:r>
            <a:r>
              <a:rPr lang="sv-SE" dirty="0"/>
              <a:t> it different from </a:t>
            </a:r>
            <a:r>
              <a:rPr lang="sv-SE" dirty="0" err="1"/>
              <a:t>any</a:t>
            </a:r>
            <a:r>
              <a:rPr lang="sv-SE" dirty="0"/>
              <a:t>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accounts</a:t>
            </a:r>
            <a:r>
              <a:rPr lang="sv-SE" dirty="0"/>
              <a:t>´! – </a:t>
            </a:r>
            <a:r>
              <a:rPr lang="sv-SE" dirty="0" err="1"/>
              <a:t>Password</a:t>
            </a:r>
            <a:r>
              <a:rPr lang="sv-SE" dirty="0"/>
              <a:t> to be </a:t>
            </a:r>
            <a:r>
              <a:rPr lang="sv-SE" dirty="0" err="1"/>
              <a:t>changed</a:t>
            </a:r>
            <a:r>
              <a:rPr lang="sv-SE" dirty="0"/>
              <a:t> at </a:t>
            </a:r>
            <a:r>
              <a:rPr lang="sv-SE" dirty="0" err="1"/>
              <a:t>least</a:t>
            </a:r>
            <a:r>
              <a:rPr lang="sv-SE" dirty="0"/>
              <a:t> </a:t>
            </a:r>
            <a:r>
              <a:rPr lang="sv-SE" dirty="0" err="1"/>
              <a:t>every</a:t>
            </a:r>
            <a:r>
              <a:rPr lang="sv-SE" dirty="0"/>
              <a:t> </a:t>
            </a:r>
            <a:r>
              <a:rPr lang="sv-SE" b="1" dirty="0"/>
              <a:t>400 </a:t>
            </a:r>
            <a:r>
              <a:rPr lang="sv-SE" b="1" dirty="0" err="1"/>
              <a:t>day</a:t>
            </a:r>
            <a:endParaRPr lang="sv-SE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F42B2B-7F57-2B28-A181-721B9E8E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kern="0" dirty="0"/>
              <a:t> YOUR hanken USER-ID 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29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49BC11-BC81-FB5A-D7C0-14DCA37395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AD3B9-443D-04E4-9007-DEEA729DB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6030" y="1930122"/>
            <a:ext cx="9002511" cy="4454133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sv-FI" b="1" dirty="0"/>
              <a:t>Short: 8-letter-user-id, </a:t>
            </a:r>
          </a:p>
          <a:p>
            <a:r>
              <a:rPr lang="sv-FI" dirty="0"/>
              <a:t>	ex ”</a:t>
            </a:r>
            <a:r>
              <a:rPr lang="sv-FI" dirty="0" err="1"/>
              <a:t>kaliama</a:t>
            </a:r>
            <a:r>
              <a:rPr lang="sv-FI" dirty="0"/>
              <a:t>” </a:t>
            </a:r>
          </a:p>
          <a:p>
            <a:r>
              <a:rPr lang="sv-FI" dirty="0">
                <a:sym typeface="Wingdings" panose="05000000000000000000" pitchFamily="2" charset="2"/>
              </a:rPr>
              <a:t>	 ex. SISU, </a:t>
            </a:r>
            <a:r>
              <a:rPr lang="sv-FI" dirty="0" err="1">
                <a:sym typeface="Wingdings" panose="05000000000000000000" pitchFamily="2" charset="2"/>
              </a:rPr>
              <a:t>Moodle</a:t>
            </a:r>
            <a:r>
              <a:rPr lang="sv-FI" dirty="0">
                <a:sym typeface="Wingdings" panose="05000000000000000000" pitchFamily="2" charset="2"/>
              </a:rPr>
              <a:t>, EXAM</a:t>
            </a:r>
            <a:endParaRPr lang="sv-FI" dirty="0"/>
          </a:p>
          <a:p>
            <a:pPr marL="342900" indent="-342900">
              <a:buFontTx/>
              <a:buChar char="-"/>
            </a:pPr>
            <a:r>
              <a:rPr lang="sv-FI" b="1" dirty="0"/>
              <a:t>Long: 8-letter-user-id@student.hanken.fi </a:t>
            </a:r>
          </a:p>
          <a:p>
            <a:r>
              <a:rPr lang="sv-FI" dirty="0">
                <a:sym typeface="Wingdings" panose="05000000000000000000" pitchFamily="2" charset="2"/>
              </a:rPr>
              <a:t>	ex.” </a:t>
            </a:r>
            <a:r>
              <a:rPr lang="sv-FI" dirty="0">
                <a:sym typeface="Wingdings" panose="05000000000000000000" pitchFamily="2" charset="2"/>
                <a:hlinkClick r:id="rId2"/>
              </a:rPr>
              <a:t>kaliama@student.hanken.fi</a:t>
            </a:r>
            <a:r>
              <a:rPr lang="sv-FI" dirty="0">
                <a:sym typeface="Wingdings" panose="05000000000000000000" pitchFamily="2" charset="2"/>
              </a:rPr>
              <a:t>”</a:t>
            </a:r>
          </a:p>
          <a:p>
            <a:r>
              <a:rPr lang="sv-FI" dirty="0">
                <a:sym typeface="Wingdings" panose="05000000000000000000" pitchFamily="2" charset="2"/>
              </a:rPr>
              <a:t>	 Office365 365.hanken.fi </a:t>
            </a:r>
          </a:p>
          <a:p>
            <a:r>
              <a:rPr lang="sv-FI" dirty="0">
                <a:sym typeface="Wingdings" panose="05000000000000000000" pitchFamily="2" charset="2"/>
              </a:rPr>
              <a:t>	( </a:t>
            </a:r>
            <a:r>
              <a:rPr lang="sv-FI" dirty="0" err="1">
                <a:sym typeface="Wingdings" panose="05000000000000000000" pitchFamily="2" charset="2"/>
              </a:rPr>
              <a:t>your</a:t>
            </a:r>
            <a:r>
              <a:rPr lang="sv-FI" dirty="0">
                <a:sym typeface="Wingdings" panose="05000000000000000000" pitchFamily="2" charset="2"/>
              </a:rPr>
              <a:t> e-</a:t>
            </a:r>
            <a:r>
              <a:rPr lang="sv-FI" dirty="0" err="1">
                <a:sym typeface="Wingdings" panose="05000000000000000000" pitchFamily="2" charset="2"/>
              </a:rPr>
              <a:t>mail,Microsoft</a:t>
            </a:r>
            <a:r>
              <a:rPr lang="sv-FI" dirty="0">
                <a:sym typeface="Wingdings" panose="05000000000000000000" pitchFamily="2" charset="2"/>
              </a:rPr>
              <a:t> Word, Excel, Teams, OneNote... )</a:t>
            </a:r>
            <a:endParaRPr lang="sv-FI" dirty="0"/>
          </a:p>
          <a:p>
            <a:pPr marL="342900" indent="-342900">
              <a:buFontTx/>
              <a:buChar char="-"/>
            </a:pPr>
            <a:r>
              <a:rPr lang="sv-FI" b="1" dirty="0" err="1"/>
              <a:t>Middle</a:t>
            </a:r>
            <a:r>
              <a:rPr lang="sv-FI" b="1" dirty="0"/>
              <a:t> long:  8-letter-user-id@hanken.fi</a:t>
            </a:r>
          </a:p>
          <a:p>
            <a:r>
              <a:rPr lang="sv-FI" b="1" dirty="0"/>
              <a:t>	</a:t>
            </a:r>
            <a:r>
              <a:rPr lang="sv-FI" dirty="0">
                <a:sym typeface="Wingdings" panose="05000000000000000000" pitchFamily="2" charset="2"/>
              </a:rPr>
              <a:t> ex. </a:t>
            </a:r>
            <a:r>
              <a:rPr lang="sv-FI" dirty="0">
                <a:sym typeface="Wingdings" panose="05000000000000000000" pitchFamily="2" charset="2"/>
                <a:hlinkClick r:id="rId3"/>
              </a:rPr>
              <a:t>kaliama@hanken.fi</a:t>
            </a:r>
            <a:endParaRPr lang="sv-FI" dirty="0">
              <a:sym typeface="Wingdings" panose="05000000000000000000" pitchFamily="2" charset="2"/>
            </a:endParaRPr>
          </a:p>
          <a:p>
            <a:r>
              <a:rPr lang="sv-FI" dirty="0"/>
              <a:t>	for the </a:t>
            </a:r>
            <a:r>
              <a:rPr lang="sv-FI" dirty="0" err="1"/>
              <a:t>wireless</a:t>
            </a:r>
            <a:r>
              <a:rPr lang="sv-FI" dirty="0"/>
              <a:t> </a:t>
            </a:r>
            <a:r>
              <a:rPr lang="sv-FI" dirty="0" err="1"/>
              <a:t>network</a:t>
            </a:r>
            <a:r>
              <a:rPr lang="sv-FI" dirty="0"/>
              <a:t> – </a:t>
            </a:r>
            <a:r>
              <a:rPr lang="sv-FI" b="1" dirty="0" err="1"/>
              <a:t>eduroam</a:t>
            </a:r>
            <a:endParaRPr lang="sv-FI" b="1" dirty="0"/>
          </a:p>
          <a:p>
            <a:endParaRPr lang="sv-FI" dirty="0"/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B769E7-EAC6-E5AF-EA2F-FC9B79D71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kern="0" dirty="0"/>
              <a:t>...YOUR hanken USER-ID ... 3 different forms...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5105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CB3FE-AA54-934A-50EE-88C4C12CC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A182CF-4A54-9843-A176-D270EF32D8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9E58EC-E1A2-C565-E82B-4FCFFBCAE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kern="0" dirty="0"/>
              <a:t>...YOUR hanken USER-ID ... </a:t>
            </a:r>
            <a:r>
              <a:rPr lang="sv-FI" kern="0" dirty="0" err="1"/>
              <a:t>Continued</a:t>
            </a:r>
            <a:r>
              <a:rPr lang="sv-FI" kern="0" dirty="0"/>
              <a:t>...</a:t>
            </a:r>
            <a:endParaRPr lang="sv-FI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756FDF9-DAD1-172E-1F67-E7168B49F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555517"/>
              </p:ext>
            </p:extLst>
          </p:nvPr>
        </p:nvGraphicFramePr>
        <p:xfrm>
          <a:off x="2179410" y="2561871"/>
          <a:ext cx="6864367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803">
                  <a:extLst>
                    <a:ext uri="{9D8B030D-6E8A-4147-A177-3AD203B41FA5}">
                      <a16:colId xmlns:a16="http://schemas.microsoft.com/office/drawing/2014/main" val="3854786505"/>
                    </a:ext>
                  </a:extLst>
                </a:gridCol>
                <a:gridCol w="3851564">
                  <a:extLst>
                    <a:ext uri="{9D8B030D-6E8A-4147-A177-3AD203B41FA5}">
                      <a16:colId xmlns:a16="http://schemas.microsoft.com/office/drawing/2014/main" val="2319829308"/>
                    </a:ext>
                  </a:extLst>
                </a:gridCol>
              </a:tblGrid>
              <a:tr h="353826">
                <a:tc gridSpan="2">
                  <a:txBody>
                    <a:bodyPr/>
                    <a:lstStyle/>
                    <a:p>
                      <a:r>
                        <a:rPr lang="sv-FI" dirty="0"/>
                        <a:t>Three different forms of </a:t>
                      </a:r>
                      <a:r>
                        <a:rPr lang="sv-FI" dirty="0" err="1"/>
                        <a:t>your</a:t>
                      </a:r>
                      <a:r>
                        <a:rPr lang="sv-FI" dirty="0"/>
                        <a:t> </a:t>
                      </a:r>
                      <a:r>
                        <a:rPr lang="sv-FI" dirty="0" err="1"/>
                        <a:t>user</a:t>
                      </a:r>
                      <a:r>
                        <a:rPr lang="sv-FI" dirty="0"/>
                        <a:t>-id: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404586"/>
                  </a:ext>
                </a:extLst>
              </a:tr>
              <a:tr h="353826">
                <a:tc>
                  <a:txBody>
                    <a:bodyPr/>
                    <a:lstStyle/>
                    <a:p>
                      <a:r>
                        <a:rPr lang="sv-FI" b="1" dirty="0" err="1"/>
                        <a:t>User</a:t>
                      </a:r>
                      <a:r>
                        <a:rPr lang="sv-FI" b="1" dirty="0"/>
                        <a:t>-Id</a:t>
                      </a:r>
                      <a:r>
                        <a:rPr lang="sv-FI" dirty="0"/>
                        <a:t> (8 letters)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FI" dirty="0"/>
                        <a:t>The </a:t>
                      </a:r>
                      <a:r>
                        <a:rPr lang="sv-FI" dirty="0" err="1"/>
                        <a:t>most</a:t>
                      </a:r>
                      <a:r>
                        <a:rPr lang="sv-FI" dirty="0"/>
                        <a:t> common version in Hanken; </a:t>
                      </a:r>
                      <a:r>
                        <a:rPr lang="sv-FI" dirty="0" err="1"/>
                        <a:t>your</a:t>
                      </a:r>
                      <a:r>
                        <a:rPr lang="sv-FI" dirty="0"/>
                        <a:t> personal Hanken computer and systems like the </a:t>
                      </a:r>
                      <a:r>
                        <a:rPr lang="sv-FI" dirty="0" err="1"/>
                        <a:t>web</a:t>
                      </a:r>
                      <a:r>
                        <a:rPr lang="sv-FI" dirty="0"/>
                        <a:t>, Sisu, </a:t>
                      </a:r>
                      <a:r>
                        <a:rPr lang="sv-FI" dirty="0" err="1"/>
                        <a:t>Moodle</a:t>
                      </a:r>
                      <a:r>
                        <a:rPr lang="sv-FI" dirty="0"/>
                        <a:t>, </a:t>
                      </a:r>
                      <a:r>
                        <a:rPr lang="sv-FI" dirty="0" err="1"/>
                        <a:t>Exam</a:t>
                      </a:r>
                      <a:r>
                        <a:rPr lang="sv-FI" dirty="0"/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062594"/>
                  </a:ext>
                </a:extLst>
              </a:tr>
              <a:tr h="353826">
                <a:tc>
                  <a:txBody>
                    <a:bodyPr/>
                    <a:lstStyle/>
                    <a:p>
                      <a:r>
                        <a:rPr lang="sv-FI" dirty="0" err="1"/>
                        <a:t>User-Id@</a:t>
                      </a:r>
                      <a:r>
                        <a:rPr lang="sv-FI" err="1"/>
                        <a:t>hanken</a:t>
                      </a:r>
                      <a:r>
                        <a:rPr lang="sv-FI"/>
                        <a:t>.fi</a:t>
                      </a:r>
                      <a:endParaRPr lang="sv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FI" dirty="0" err="1"/>
                        <a:t>eduroam</a:t>
                      </a:r>
                      <a:r>
                        <a:rPr lang="sv-FI" dirty="0"/>
                        <a:t> (WIFI)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208553"/>
                  </a:ext>
                </a:extLst>
              </a:tr>
              <a:tr h="353826">
                <a:tc>
                  <a:txBody>
                    <a:bodyPr/>
                    <a:lstStyle/>
                    <a:p>
                      <a:r>
                        <a:rPr lang="sv-FI" dirty="0"/>
                        <a:t>User-Id@student.hanken.fi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FI" dirty="0"/>
                        <a:t>Microsoft 365 (e-mail, OneNote, Word, Excel, Teams)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67707"/>
                  </a:ext>
                </a:extLst>
              </a:tr>
              <a:tr h="353826"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FI" dirty="0"/>
                        <a:t>And </a:t>
                      </a:r>
                      <a:r>
                        <a:rPr lang="sv-FI" dirty="0" err="1"/>
                        <a:t>many</a:t>
                      </a:r>
                      <a:r>
                        <a:rPr lang="sv-FI" dirty="0"/>
                        <a:t> </a:t>
                      </a:r>
                      <a:r>
                        <a:rPr lang="sv-FI" dirty="0" err="1"/>
                        <a:t>other</a:t>
                      </a:r>
                      <a:r>
                        <a:rPr lang="sv-FI" dirty="0"/>
                        <a:t> </a:t>
                      </a:r>
                      <a:r>
                        <a:rPr lang="sv-FI" dirty="0" err="1"/>
                        <a:t>Finnish</a:t>
                      </a:r>
                      <a:r>
                        <a:rPr lang="sv-FI" dirty="0"/>
                        <a:t> systems </a:t>
                      </a:r>
                      <a:r>
                        <a:rPr lang="sv-FI" dirty="0" err="1"/>
                        <a:t>outside</a:t>
                      </a:r>
                      <a:r>
                        <a:rPr lang="sv-FI" dirty="0"/>
                        <a:t> Hanken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97625"/>
                  </a:ext>
                </a:extLst>
              </a:tr>
            </a:tbl>
          </a:graphicData>
        </a:graphic>
      </p:graphicFrame>
      <p:sp>
        <p:nvSpPr>
          <p:cNvPr id="7" name="Subtitle 6">
            <a:extLst>
              <a:ext uri="{FF2B5EF4-FFF2-40B4-BE49-F238E27FC236}">
                <a16:creationId xmlns:a16="http://schemas.microsoft.com/office/drawing/2014/main" id="{79706811-C83B-9F4F-7281-5296C392F1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4171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B95505-A622-BC19-2AB8-220461BA9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ED536-A82F-A5C7-4D29-C399AD20B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856231"/>
            <a:ext cx="7750726" cy="4454133"/>
          </a:xfrm>
        </p:spPr>
        <p:txBody>
          <a:bodyPr/>
          <a:lstStyle/>
          <a:p>
            <a:r>
              <a:rPr lang="sv-FI" dirty="0" err="1"/>
              <a:t>You</a:t>
            </a:r>
            <a:r>
              <a:rPr lang="sv-FI" dirty="0"/>
              <a:t> </a:t>
            </a:r>
            <a:r>
              <a:rPr lang="sv-FI" dirty="0" err="1"/>
              <a:t>will</a:t>
            </a:r>
            <a:r>
              <a:rPr lang="sv-FI" dirty="0"/>
              <a:t> </a:t>
            </a:r>
            <a:r>
              <a:rPr lang="sv-FI" dirty="0" err="1"/>
              <a:t>need</a:t>
            </a:r>
            <a:r>
              <a:rPr lang="sv-FI" dirty="0"/>
              <a:t> </a:t>
            </a:r>
            <a:r>
              <a:rPr lang="sv-FI" dirty="0" err="1"/>
              <a:t>your</a:t>
            </a:r>
            <a:r>
              <a:rPr lang="sv-FI" dirty="0"/>
              <a:t> </a:t>
            </a:r>
            <a:r>
              <a:rPr lang="sv-FI" dirty="0" err="1"/>
              <a:t>own</a:t>
            </a:r>
            <a:r>
              <a:rPr lang="sv-FI" dirty="0"/>
              <a:t> computer in </a:t>
            </a:r>
            <a:r>
              <a:rPr lang="sv-FI" dirty="0" err="1"/>
              <a:t>nearly</a:t>
            </a:r>
            <a:r>
              <a:rPr lang="sv-FI" dirty="0"/>
              <a:t> </a:t>
            </a:r>
            <a:r>
              <a:rPr lang="sv-FI" dirty="0" err="1"/>
              <a:t>everything</a:t>
            </a:r>
            <a:r>
              <a:rPr lang="sv-FI" dirty="0"/>
              <a:t> in </a:t>
            </a:r>
            <a:r>
              <a:rPr lang="sv-FI" dirty="0" err="1"/>
              <a:t>your</a:t>
            </a:r>
            <a:r>
              <a:rPr lang="sv-FI" dirty="0"/>
              <a:t> studies</a:t>
            </a:r>
          </a:p>
          <a:p>
            <a:r>
              <a:rPr lang="sv-FI" dirty="0"/>
              <a:t>General information is </a:t>
            </a:r>
            <a:r>
              <a:rPr lang="sv-FI" dirty="0" err="1"/>
              <a:t>found</a:t>
            </a:r>
            <a:r>
              <a:rPr lang="sv-FI" dirty="0"/>
              <a:t> on the </a:t>
            </a:r>
            <a:r>
              <a:rPr lang="sv-FI" dirty="0" err="1"/>
              <a:t>web</a:t>
            </a:r>
            <a:r>
              <a:rPr lang="sv-FI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dirty="0">
                <a:hlinkClick r:id="rId2"/>
              </a:rPr>
              <a:t>https://www.hanken.fi/en/it-services/computers</a:t>
            </a:r>
            <a:endParaRPr lang="sv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FI" dirty="0"/>
          </a:p>
          <a:p>
            <a:r>
              <a:rPr lang="sv-FI" dirty="0" err="1"/>
              <a:t>You</a:t>
            </a:r>
            <a:r>
              <a:rPr lang="sv-FI" dirty="0"/>
              <a:t> </a:t>
            </a:r>
            <a:r>
              <a:rPr lang="sv-FI" dirty="0" err="1"/>
              <a:t>can</a:t>
            </a:r>
            <a:r>
              <a:rPr lang="sv-FI" dirty="0"/>
              <a:t> set it </a:t>
            </a:r>
            <a:r>
              <a:rPr lang="sv-FI" dirty="0" err="1"/>
              <a:t>up</a:t>
            </a:r>
            <a:r>
              <a:rPr lang="sv-FI" dirty="0"/>
              <a:t> </a:t>
            </a:r>
            <a:r>
              <a:rPr lang="sv-FI" dirty="0" err="1"/>
              <a:t>with</a:t>
            </a:r>
            <a:r>
              <a:rPr lang="sv-FI" dirty="0"/>
              <a:t> </a:t>
            </a:r>
            <a:r>
              <a:rPr lang="sv-FI" dirty="0" err="1"/>
              <a:t>needed</a:t>
            </a:r>
            <a:r>
              <a:rPr lang="sv-FI" dirty="0"/>
              <a:t> software from Hanken:</a:t>
            </a:r>
          </a:p>
          <a:p>
            <a:r>
              <a:rPr lang="sv-FI" dirty="0"/>
              <a:t>(</a:t>
            </a:r>
            <a:r>
              <a:rPr lang="sv-FI" b="1" dirty="0"/>
              <a:t>Office365</a:t>
            </a:r>
            <a:r>
              <a:rPr lang="sv-FI" dirty="0"/>
              <a:t>, SPSS, </a:t>
            </a:r>
            <a:r>
              <a:rPr lang="sv-FI" dirty="0" err="1"/>
              <a:t>Mathematica</a:t>
            </a:r>
            <a:r>
              <a:rPr lang="sv-FI" dirty="0"/>
              <a:t>,...)</a:t>
            </a:r>
          </a:p>
          <a:p>
            <a:endParaRPr lang="sv-FI" dirty="0"/>
          </a:p>
          <a:p>
            <a:r>
              <a:rPr lang="sv-FI" dirty="0" err="1"/>
              <a:t>Instructions</a:t>
            </a:r>
            <a:r>
              <a:rPr lang="sv-FI" dirty="0"/>
              <a:t> for </a:t>
            </a:r>
            <a:r>
              <a:rPr lang="sv-FI" b="1" dirty="0" err="1"/>
              <a:t>using</a:t>
            </a:r>
            <a:r>
              <a:rPr lang="sv-FI" b="1" dirty="0"/>
              <a:t> </a:t>
            </a:r>
            <a:r>
              <a:rPr lang="sv-FI" b="1" dirty="0" err="1"/>
              <a:t>your</a:t>
            </a:r>
            <a:r>
              <a:rPr lang="sv-FI" b="1" dirty="0"/>
              <a:t> </a:t>
            </a:r>
            <a:r>
              <a:rPr lang="sv-FI" b="1" dirty="0" err="1"/>
              <a:t>own</a:t>
            </a:r>
            <a:r>
              <a:rPr lang="sv-FI" b="1" dirty="0"/>
              <a:t> computer in an </a:t>
            </a:r>
            <a:r>
              <a:rPr lang="sv-FI" b="1" dirty="0" err="1"/>
              <a:t>exam</a:t>
            </a:r>
            <a:r>
              <a:rPr lang="sv-FI" b="1" dirty="0"/>
              <a:t> </a:t>
            </a:r>
            <a:r>
              <a:rPr lang="sv-FI" dirty="0"/>
              <a:t>(</a:t>
            </a:r>
            <a:r>
              <a:rPr lang="sv-FI" dirty="0" err="1"/>
              <a:t>when</a:t>
            </a:r>
            <a:r>
              <a:rPr lang="sv-FI" dirty="0"/>
              <a:t> </a:t>
            </a:r>
            <a:r>
              <a:rPr lang="sv-FI" dirty="0" err="1"/>
              <a:t>possible</a:t>
            </a:r>
            <a:r>
              <a:rPr lang="sv-FI" dirty="0"/>
              <a:t>), </a:t>
            </a:r>
            <a:r>
              <a:rPr lang="sv-FI" dirty="0" err="1"/>
              <a:t>you</a:t>
            </a:r>
            <a:r>
              <a:rPr lang="sv-FI" dirty="0"/>
              <a:t> </a:t>
            </a:r>
            <a:r>
              <a:rPr lang="sv-FI" dirty="0" err="1"/>
              <a:t>find</a:t>
            </a:r>
            <a:r>
              <a:rPr lang="sv-FI" dirty="0"/>
              <a:t> under https://www.hanken.fi/en/</a:t>
            </a:r>
            <a:r>
              <a:rPr lang="sv-FI" b="1" dirty="0"/>
              <a:t>students</a:t>
            </a:r>
            <a:r>
              <a:rPr lang="sv-FI" dirty="0"/>
              <a:t>/</a:t>
            </a:r>
            <a:r>
              <a:rPr lang="sv-FI" b="1" dirty="0"/>
              <a:t>study-practicalities/digital-site-exams</a:t>
            </a:r>
          </a:p>
          <a:p>
            <a:endParaRPr lang="sv-FI" dirty="0"/>
          </a:p>
          <a:p>
            <a:pPr marL="342900" indent="-342900">
              <a:buFontTx/>
              <a:buChar char="-"/>
            </a:pPr>
            <a:endParaRPr lang="sv-FI" dirty="0"/>
          </a:p>
          <a:p>
            <a:pPr marL="342900" indent="-342900">
              <a:buFontTx/>
              <a:buChar char="-"/>
            </a:pPr>
            <a:endParaRPr lang="sv-FI" dirty="0"/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34AD24-3504-D79C-B159-E03C209E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Your OWN computer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595C09-EA02-C2D2-7352-6B5BD377C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440" y="1851025"/>
            <a:ext cx="2552831" cy="42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4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FB7F86-F0E9-9406-98D9-8FFD99AC34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9843D1-55F8-2A3A-ACD8-D42FDB458E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i="1" dirty="0"/>
              <a:t>Multifactor authentication (MFA)</a:t>
            </a:r>
            <a:r>
              <a:rPr lang="en-GB" i="1" dirty="0"/>
              <a:t>, also called two-factor authentication (2FA), is a method that </a:t>
            </a:r>
            <a:r>
              <a:rPr lang="en-GB" b="1" i="1" dirty="0"/>
              <a:t>improves the security </a:t>
            </a:r>
            <a:r>
              <a:rPr lang="en-GB" i="1" dirty="0"/>
              <a:t>of your Hanken-account </a:t>
            </a:r>
            <a:br>
              <a:rPr lang="en-GB" i="1" dirty="0"/>
            </a:br>
            <a:r>
              <a:rPr lang="en-GB" i="1" dirty="0"/>
              <a:t>significantly</a:t>
            </a:r>
            <a:r>
              <a:rPr lang="sv-FI" i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dirty="0"/>
              <a:t>Must be </a:t>
            </a:r>
            <a:r>
              <a:rPr lang="sv-FI" dirty="0" err="1"/>
              <a:t>activated</a:t>
            </a:r>
            <a:r>
              <a:rPr lang="sv-FI" dirty="0"/>
              <a:t> at the </a:t>
            </a:r>
            <a:r>
              <a:rPr lang="sv-FI" dirty="0" err="1"/>
              <a:t>latest</a:t>
            </a:r>
            <a:r>
              <a:rPr lang="sv-FI" dirty="0"/>
              <a:t> </a:t>
            </a:r>
            <a:r>
              <a:rPr lang="sv-FI" b="1" dirty="0"/>
              <a:t>14 </a:t>
            </a:r>
            <a:r>
              <a:rPr lang="sv-FI" b="1" dirty="0" err="1"/>
              <a:t>days</a:t>
            </a:r>
            <a:r>
              <a:rPr lang="sv-FI" b="1" dirty="0"/>
              <a:t> </a:t>
            </a:r>
            <a:r>
              <a:rPr lang="sv-FI" dirty="0" err="1"/>
              <a:t>after</a:t>
            </a:r>
            <a:r>
              <a:rPr lang="sv-FI" dirty="0"/>
              <a:t> </a:t>
            </a:r>
            <a:r>
              <a:rPr lang="sv-FI" dirty="0" err="1"/>
              <a:t>your</a:t>
            </a:r>
            <a:r>
              <a:rPr lang="sv-FI" dirty="0"/>
              <a:t> </a:t>
            </a:r>
            <a:r>
              <a:rPr lang="sv-FI" dirty="0" err="1"/>
              <a:t>first</a:t>
            </a:r>
            <a:r>
              <a:rPr lang="sv-FI" dirty="0"/>
              <a:t> login.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dirty="0" err="1"/>
              <a:t>Can</a:t>
            </a:r>
            <a:r>
              <a:rPr lang="sv-FI" dirty="0"/>
              <a:t> be </a:t>
            </a:r>
            <a:r>
              <a:rPr lang="sv-FI" dirty="0" err="1"/>
              <a:t>activated</a:t>
            </a:r>
            <a:r>
              <a:rPr lang="sv-FI" dirty="0"/>
              <a:t> </a:t>
            </a:r>
            <a:r>
              <a:rPr lang="sv-FI" dirty="0" err="1"/>
              <a:t>either</a:t>
            </a:r>
            <a:r>
              <a:rPr lang="sv-FI" dirty="0"/>
              <a:t> </a:t>
            </a:r>
            <a:r>
              <a:rPr lang="sv-FI" dirty="0" err="1"/>
              <a:t>using</a:t>
            </a:r>
            <a:r>
              <a:rPr lang="sv-FI" dirty="0"/>
              <a:t> </a:t>
            </a:r>
            <a:r>
              <a:rPr lang="sv-FI" dirty="0" err="1"/>
              <a:t>your</a:t>
            </a:r>
            <a:r>
              <a:rPr lang="sv-FI" dirty="0"/>
              <a:t> mobile </a:t>
            </a:r>
            <a:r>
              <a:rPr lang="sv-FI" dirty="0" err="1"/>
              <a:t>number</a:t>
            </a:r>
            <a:r>
              <a:rPr lang="sv-FI" dirty="0"/>
              <a:t> or</a:t>
            </a:r>
            <a:br>
              <a:rPr lang="sv-FI" dirty="0"/>
            </a:br>
            <a:r>
              <a:rPr lang="sv-FI" dirty="0"/>
              <a:t>mobile app.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dirty="0" err="1"/>
              <a:t>More</a:t>
            </a:r>
            <a:r>
              <a:rPr lang="sv-FI" dirty="0"/>
              <a:t> information on </a:t>
            </a:r>
            <a:r>
              <a:rPr lang="sv-FI" dirty="0" err="1"/>
              <a:t>how</a:t>
            </a:r>
            <a:r>
              <a:rPr lang="sv-FI" dirty="0"/>
              <a:t> </a:t>
            </a:r>
            <a:r>
              <a:rPr lang="sv-FI" dirty="0" err="1"/>
              <a:t>this</a:t>
            </a:r>
            <a:r>
              <a:rPr lang="sv-FI" dirty="0"/>
              <a:t> </a:t>
            </a:r>
            <a:r>
              <a:rPr lang="sv-FI" dirty="0" err="1"/>
              <a:t>works</a:t>
            </a:r>
            <a:r>
              <a:rPr lang="sv-FI" dirty="0"/>
              <a:t> and </a:t>
            </a:r>
            <a:r>
              <a:rPr lang="sv-FI" dirty="0" err="1"/>
              <a:t>how</a:t>
            </a:r>
            <a:r>
              <a:rPr lang="sv-FI" dirty="0"/>
              <a:t> to </a:t>
            </a:r>
            <a:r>
              <a:rPr lang="sv-FI" dirty="0" err="1"/>
              <a:t>activate</a:t>
            </a:r>
            <a:r>
              <a:rPr lang="sv-FI" dirty="0"/>
              <a:t>:</a:t>
            </a:r>
          </a:p>
          <a:p>
            <a:pPr algn="r"/>
            <a:r>
              <a:rPr lang="sv-FI" dirty="0"/>
              <a:t>		</a:t>
            </a:r>
            <a:r>
              <a:rPr lang="sv-FI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https://go.hanken.fi/mfa-eng</a:t>
            </a:r>
            <a:endParaRPr lang="sv-FI" dirty="0"/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052D18-D36D-8155-90AF-1C34B4DA4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MULTIFACTOR AUTHENTICATION (MFA)</a:t>
            </a:r>
          </a:p>
        </p:txBody>
      </p:sp>
    </p:spTree>
    <p:extLst>
      <p:ext uri="{BB962C8B-B14F-4D97-AF65-F5344CB8AC3E}">
        <p14:creationId xmlns:p14="http://schemas.microsoft.com/office/powerpoint/2010/main" val="248008473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036A73D7-2BB2-4C5F-BBAA-F0C736D4D9C2}"/>
    </a:ext>
  </a:extLst>
</a:theme>
</file>

<file path=ppt/theme/theme2.xml><?xml version="1.0" encoding="utf-8"?>
<a:theme xmlns:a="http://schemas.openxmlformats.org/drawingml/2006/main" name="CONTENT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CB8F65F1-EAE8-4D7B-A4CC-686C801CD628}"/>
    </a:ext>
  </a:extLst>
</a:theme>
</file>

<file path=ppt/theme/theme3.xml><?xml version="1.0" encoding="utf-8"?>
<a:theme xmlns:a="http://schemas.openxmlformats.org/drawingml/2006/main" name="HEADLINE / CONTEN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44D4A0B1-4DC2-41F5-963D-5A711256351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2541A-038B-402C-BC69-C05800DAC239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d867e5a5-5a72-4279-b3fe-d5c726f7d865"/>
    <ds:schemaRef ds:uri="http://purl.org/dc/terms/"/>
    <ds:schemaRef ds:uri="http://purl.org/dc/elements/1.1/"/>
    <ds:schemaRef ds:uri="e5632ad3-7c0f-488d-a5e8-26b18da0eb7a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20e329c-718c-4048-889b-7a1fefcfd391}" enabled="1" method="Privileged" siteId="{6f304f3d-06b9-443c-802a-0606f683d0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1367</TotalTime>
  <Words>1104</Words>
  <Application>Microsoft Office PowerPoint</Application>
  <PresentationFormat>Widescreen</PresentationFormat>
  <Paragraphs>145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Georgia</vt:lpstr>
      <vt:lpstr>Wingdings</vt:lpstr>
      <vt:lpstr>COVER</vt:lpstr>
      <vt:lpstr>CONTENT</vt:lpstr>
      <vt:lpstr>HEADLINE / CONTENT</vt:lpstr>
      <vt:lpstr>PowerPoint Presentation</vt:lpstr>
      <vt:lpstr>Introduction to Hanken IT services 2026</vt:lpstr>
      <vt:lpstr>Hanken IT services</vt:lpstr>
      <vt:lpstr>Access control</vt:lpstr>
      <vt:lpstr> YOUR hanken USER-ID ...</vt:lpstr>
      <vt:lpstr>...YOUR hanken USER-ID ... 3 different forms...</vt:lpstr>
      <vt:lpstr>...YOUR hanken USER-ID ... Continued...</vt:lpstr>
      <vt:lpstr>Your OWN computer</vt:lpstr>
      <vt:lpstr>MULTIFACTOR AUTHENTICATION (MFA)</vt:lpstr>
      <vt:lpstr>Access to different it-services</vt:lpstr>
      <vt:lpstr>PRINTING/ SCANNING/ COPYING</vt:lpstr>
      <vt:lpstr>Hanken student computers</vt:lpstr>
      <vt:lpstr>Your official hanken e-mail address </vt:lpstr>
      <vt:lpstr>HELP?!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Kicka Lindroos</cp:lastModifiedBy>
  <cp:revision>5</cp:revision>
  <dcterms:created xsi:type="dcterms:W3CDTF">2024-08-26T07:34:49Z</dcterms:created>
  <dcterms:modified xsi:type="dcterms:W3CDTF">2026-08-27T09:39:35Z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