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0DDFB4-DEC7-D3D0-C16F-D0BEE5448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i</a:t>
            </a:r>
            <a:r>
              <a:rPr lang="en-GB" dirty="0">
                <a:solidFill>
                  <a:srgbClr val="000000"/>
                </a:solidFill>
              </a:rPr>
              <a:t>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together with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The Double Degree programme includes one semester at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 in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, Sweden and one semester at Hanken in Vaasa,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BB3FA-1581-38A2-5B7B-1786FB6F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3F7B69D-395C-9F4D-5BB3-8628F0648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30" y="4351663"/>
            <a:ext cx="3171270" cy="12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Joint </a:t>
            </a:r>
            <a:r>
              <a:rPr lang="en-GB" sz="1600" dirty="0"/>
              <a:t>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Pre-business incubator The Playground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27,3 M€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185,9 M€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(57)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2 815 students (2024)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2 690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125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20%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307 employees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Finland´s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#57 (2024)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1,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73456"/>
              </p:ext>
            </p:extLst>
          </p:nvPr>
        </p:nvGraphicFramePr>
        <p:xfrm>
          <a:off x="937931" y="1800602"/>
          <a:ext cx="9985744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/>
                        <a:t>GODESS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Gender, Organisation Diversity, Equality and Social Sustainability in Transnational Times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German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</a:t>
            </a:r>
            <a:r>
              <a:rPr lang="en-GB" sz="1600"/>
              <a:t>) </a:t>
            </a:r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1079</Words>
  <Application>Microsoft Office PowerPoint</Application>
  <PresentationFormat>Widescreen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MASTER’S DOUBLE DEGREE PROGRAMME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25</cp:revision>
  <dcterms:created xsi:type="dcterms:W3CDTF">2024-06-13T10:11:02Z</dcterms:created>
  <dcterms:modified xsi:type="dcterms:W3CDTF">2025-06-03T09:10:41Z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