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Pre-business incubator The Playground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27,4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(46)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2 650 students (20.9.2023)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2 535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115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20%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299 employees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1039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20</cp:revision>
  <dcterms:created xsi:type="dcterms:W3CDTF">2024-06-13T10:11:02Z</dcterms:created>
  <dcterms:modified xsi:type="dcterms:W3CDTF">2025-02-07T06:40:43Z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