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ink/ink1.xml" ContentType="application/inkml+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78" r:id="rId6"/>
  </p:sldMasterIdLst>
  <p:sldIdLst>
    <p:sldId id="257" r:id="rId7"/>
    <p:sldId id="283"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9" r:id="rId21"/>
    <p:sldId id="301" r:id="rId22"/>
    <p:sldId id="300" r:id="rId23"/>
    <p:sldId id="302" r:id="rId24"/>
    <p:sldId id="303" r:id="rId25"/>
    <p:sldId id="298" r:id="rId26"/>
  </p:sldIdLst>
  <p:sldSz cx="12192000" cy="6858000"/>
  <p:notesSz cx="10234613" cy="70993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E6941-0169-4103-ADB2-EA5DE5869AC9}" v="27" dt="2025-01-16T07:45:34.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60"/>
  </p:normalViewPr>
  <p:slideViewPr>
    <p:cSldViewPr snapToGrid="0">
      <p:cViewPr varScale="1">
        <p:scale>
          <a:sx n="149" d="100"/>
          <a:sy n="149" d="100"/>
        </p:scale>
        <p:origin x="4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cka Lindroos" userId="b07558bf-c242-4d39-8d4b-2dac503a7fca" providerId="ADAL" clId="{58EE6941-0169-4103-ADB2-EA5DE5869AC9}"/>
    <pc:docChg chg="undo custSel addSld modSld sldOrd">
      <pc:chgData name="Kicka Lindroos" userId="b07558bf-c242-4d39-8d4b-2dac503a7fca" providerId="ADAL" clId="{58EE6941-0169-4103-ADB2-EA5DE5869AC9}" dt="2025-01-16T07:46:11.412" v="386" actId="6549"/>
      <pc:docMkLst>
        <pc:docMk/>
      </pc:docMkLst>
      <pc:sldChg chg="modSp mod">
        <pc:chgData name="Kicka Lindroos" userId="b07558bf-c242-4d39-8d4b-2dac503a7fca" providerId="ADAL" clId="{58EE6941-0169-4103-ADB2-EA5DE5869AC9}" dt="2025-01-16T06:57:59.117" v="319" actId="20577"/>
        <pc:sldMkLst>
          <pc:docMk/>
          <pc:sldMk cId="4143445059" sldId="283"/>
        </pc:sldMkLst>
        <pc:spChg chg="mod">
          <ac:chgData name="Kicka Lindroos" userId="b07558bf-c242-4d39-8d4b-2dac503a7fca" providerId="ADAL" clId="{58EE6941-0169-4103-ADB2-EA5DE5869AC9}" dt="2025-01-16T06:57:59.117" v="319" actId="20577"/>
          <ac:spMkLst>
            <pc:docMk/>
            <pc:sldMk cId="4143445059" sldId="283"/>
            <ac:spMk id="4" creationId="{72EFF00E-CC16-FB3C-5D63-714A4BF60581}"/>
          </ac:spMkLst>
        </pc:spChg>
      </pc:sldChg>
      <pc:sldChg chg="modSp mod">
        <pc:chgData name="Kicka Lindroos" userId="b07558bf-c242-4d39-8d4b-2dac503a7fca" providerId="ADAL" clId="{58EE6941-0169-4103-ADB2-EA5DE5869AC9}" dt="2025-01-16T07:46:11.412" v="386" actId="6549"/>
        <pc:sldMkLst>
          <pc:docMk/>
          <pc:sldMk cId="2384683470" sldId="286"/>
        </pc:sldMkLst>
        <pc:spChg chg="mod">
          <ac:chgData name="Kicka Lindroos" userId="b07558bf-c242-4d39-8d4b-2dac503a7fca" providerId="ADAL" clId="{58EE6941-0169-4103-ADB2-EA5DE5869AC9}" dt="2025-01-16T07:46:11.412" v="386" actId="6549"/>
          <ac:spMkLst>
            <pc:docMk/>
            <pc:sldMk cId="2384683470" sldId="286"/>
            <ac:spMk id="2" creationId="{0EDF19B4-5AF6-3553-DF88-DC5AAAB20EAB}"/>
          </ac:spMkLst>
        </pc:spChg>
      </pc:sldChg>
      <pc:sldChg chg="modSp mod">
        <pc:chgData name="Kicka Lindroos" userId="b07558bf-c242-4d39-8d4b-2dac503a7fca" providerId="ADAL" clId="{58EE6941-0169-4103-ADB2-EA5DE5869AC9}" dt="2025-01-14T15:20:32.781" v="4" actId="1035"/>
        <pc:sldMkLst>
          <pc:docMk/>
          <pc:sldMk cId="1855378890" sldId="288"/>
        </pc:sldMkLst>
        <pc:picChg chg="mod">
          <ac:chgData name="Kicka Lindroos" userId="b07558bf-c242-4d39-8d4b-2dac503a7fca" providerId="ADAL" clId="{58EE6941-0169-4103-ADB2-EA5DE5869AC9}" dt="2025-01-14T15:20:32.781" v="4" actId="1035"/>
          <ac:picMkLst>
            <pc:docMk/>
            <pc:sldMk cId="1855378890" sldId="288"/>
            <ac:picMk id="4" creationId="{DB72FB14-8B39-9A01-A7F5-3BBCD91A4087}"/>
          </ac:picMkLst>
        </pc:picChg>
      </pc:sldChg>
      <pc:sldChg chg="modSp mod">
        <pc:chgData name="Kicka Lindroos" userId="b07558bf-c242-4d39-8d4b-2dac503a7fca" providerId="ADAL" clId="{58EE6941-0169-4103-ADB2-EA5DE5869AC9}" dt="2025-01-14T15:21:37.986" v="15" actId="6549"/>
        <pc:sldMkLst>
          <pc:docMk/>
          <pc:sldMk cId="955703997" sldId="291"/>
        </pc:sldMkLst>
        <pc:spChg chg="mod">
          <ac:chgData name="Kicka Lindroos" userId="b07558bf-c242-4d39-8d4b-2dac503a7fca" providerId="ADAL" clId="{58EE6941-0169-4103-ADB2-EA5DE5869AC9}" dt="2025-01-14T15:21:37.986" v="15" actId="6549"/>
          <ac:spMkLst>
            <pc:docMk/>
            <pc:sldMk cId="955703997" sldId="291"/>
            <ac:spMk id="2" creationId="{E41641D9-2761-D5FD-6757-AF4F44537AAB}"/>
          </ac:spMkLst>
        </pc:spChg>
      </pc:sldChg>
      <pc:sldChg chg="modSp mod">
        <pc:chgData name="Kicka Lindroos" userId="b07558bf-c242-4d39-8d4b-2dac503a7fca" providerId="ADAL" clId="{58EE6941-0169-4103-ADB2-EA5DE5869AC9}" dt="2025-01-14T15:22:21.715" v="16" actId="20577"/>
        <pc:sldMkLst>
          <pc:docMk/>
          <pc:sldMk cId="4189971182" sldId="292"/>
        </pc:sldMkLst>
        <pc:spChg chg="mod">
          <ac:chgData name="Kicka Lindroos" userId="b07558bf-c242-4d39-8d4b-2dac503a7fca" providerId="ADAL" clId="{58EE6941-0169-4103-ADB2-EA5DE5869AC9}" dt="2025-01-14T15:22:21.715" v="16" actId="20577"/>
          <ac:spMkLst>
            <pc:docMk/>
            <pc:sldMk cId="4189971182" sldId="292"/>
            <ac:spMk id="4" creationId="{4016CBB6-7FA0-87E2-C0FD-143D0E3F3504}"/>
          </ac:spMkLst>
        </pc:spChg>
      </pc:sldChg>
      <pc:sldChg chg="modSp mod">
        <pc:chgData name="Kicka Lindroos" userId="b07558bf-c242-4d39-8d4b-2dac503a7fca" providerId="ADAL" clId="{58EE6941-0169-4103-ADB2-EA5DE5869AC9}" dt="2025-01-14T15:23:29.491" v="33" actId="20577"/>
        <pc:sldMkLst>
          <pc:docMk/>
          <pc:sldMk cId="1615000915" sldId="293"/>
        </pc:sldMkLst>
        <pc:spChg chg="mod">
          <ac:chgData name="Kicka Lindroos" userId="b07558bf-c242-4d39-8d4b-2dac503a7fca" providerId="ADAL" clId="{58EE6941-0169-4103-ADB2-EA5DE5869AC9}" dt="2025-01-14T15:23:29.491" v="33" actId="20577"/>
          <ac:spMkLst>
            <pc:docMk/>
            <pc:sldMk cId="1615000915" sldId="293"/>
            <ac:spMk id="4" creationId="{CE183156-C920-2401-F24C-3657F6D69973}"/>
          </ac:spMkLst>
        </pc:spChg>
      </pc:sldChg>
      <pc:sldChg chg="modSp mod">
        <pc:chgData name="Kicka Lindroos" userId="b07558bf-c242-4d39-8d4b-2dac503a7fca" providerId="ADAL" clId="{58EE6941-0169-4103-ADB2-EA5DE5869AC9}" dt="2025-01-14T15:24:36.720" v="39" actId="20577"/>
        <pc:sldMkLst>
          <pc:docMk/>
          <pc:sldMk cId="3274955051" sldId="294"/>
        </pc:sldMkLst>
        <pc:spChg chg="mod">
          <ac:chgData name="Kicka Lindroos" userId="b07558bf-c242-4d39-8d4b-2dac503a7fca" providerId="ADAL" clId="{58EE6941-0169-4103-ADB2-EA5DE5869AC9}" dt="2025-01-14T15:24:36.720" v="39" actId="20577"/>
          <ac:spMkLst>
            <pc:docMk/>
            <pc:sldMk cId="3274955051" sldId="294"/>
            <ac:spMk id="7" creationId="{2D38D677-E3DF-FD29-E985-A2DA849C20A7}"/>
          </ac:spMkLst>
        </pc:spChg>
      </pc:sldChg>
      <pc:sldChg chg="modSp mod">
        <pc:chgData name="Kicka Lindroos" userId="b07558bf-c242-4d39-8d4b-2dac503a7fca" providerId="ADAL" clId="{58EE6941-0169-4103-ADB2-EA5DE5869AC9}" dt="2025-01-14T15:25:33.539" v="41" actId="20577"/>
        <pc:sldMkLst>
          <pc:docMk/>
          <pc:sldMk cId="407835955" sldId="295"/>
        </pc:sldMkLst>
        <pc:spChg chg="mod">
          <ac:chgData name="Kicka Lindroos" userId="b07558bf-c242-4d39-8d4b-2dac503a7fca" providerId="ADAL" clId="{58EE6941-0169-4103-ADB2-EA5DE5869AC9}" dt="2025-01-14T15:25:33.539" v="41" actId="20577"/>
          <ac:spMkLst>
            <pc:docMk/>
            <pc:sldMk cId="407835955" sldId="295"/>
            <ac:spMk id="5" creationId="{7F08D629-0318-DC42-05D5-1C37CBC4E118}"/>
          </ac:spMkLst>
        </pc:spChg>
      </pc:sldChg>
      <pc:sldChg chg="addSp delSp modSp mod">
        <pc:chgData name="Kicka Lindroos" userId="b07558bf-c242-4d39-8d4b-2dac503a7fca" providerId="ADAL" clId="{58EE6941-0169-4103-ADB2-EA5DE5869AC9}" dt="2025-01-16T07:30:29.709" v="327" actId="6549"/>
        <pc:sldMkLst>
          <pc:docMk/>
          <pc:sldMk cId="1772984303" sldId="297"/>
        </pc:sldMkLst>
        <pc:spChg chg="mod">
          <ac:chgData name="Kicka Lindroos" userId="b07558bf-c242-4d39-8d4b-2dac503a7fca" providerId="ADAL" clId="{58EE6941-0169-4103-ADB2-EA5DE5869AC9}" dt="2025-01-14T15:31:27.708" v="55" actId="21"/>
          <ac:spMkLst>
            <pc:docMk/>
            <pc:sldMk cId="1772984303" sldId="297"/>
            <ac:spMk id="4" creationId="{97A09141-4199-F20F-D918-E1ABCCE8F29B}"/>
          </ac:spMkLst>
        </pc:spChg>
        <pc:spChg chg="mod">
          <ac:chgData name="Kicka Lindroos" userId="b07558bf-c242-4d39-8d4b-2dac503a7fca" providerId="ADAL" clId="{58EE6941-0169-4103-ADB2-EA5DE5869AC9}" dt="2025-01-14T15:57:52.104" v="200" actId="1076"/>
          <ac:spMkLst>
            <pc:docMk/>
            <pc:sldMk cId="1772984303" sldId="297"/>
            <ac:spMk id="6" creationId="{A44E7C51-136D-F47E-E0EF-2E388C57430B}"/>
          </ac:spMkLst>
        </pc:spChg>
        <pc:spChg chg="add mod">
          <ac:chgData name="Kicka Lindroos" userId="b07558bf-c242-4d39-8d4b-2dac503a7fca" providerId="ADAL" clId="{58EE6941-0169-4103-ADB2-EA5DE5869AC9}" dt="2025-01-14T15:59:54.913" v="203" actId="20577"/>
          <ac:spMkLst>
            <pc:docMk/>
            <pc:sldMk cId="1772984303" sldId="297"/>
            <ac:spMk id="8" creationId="{E8B07BB9-4AF4-ABE6-2DE9-F84E13EDD28F}"/>
          </ac:spMkLst>
        </pc:spChg>
        <pc:spChg chg="add mod">
          <ac:chgData name="Kicka Lindroos" userId="b07558bf-c242-4d39-8d4b-2dac503a7fca" providerId="ADAL" clId="{58EE6941-0169-4103-ADB2-EA5DE5869AC9}" dt="2025-01-14T15:57:12.871" v="194" actId="1076"/>
          <ac:spMkLst>
            <pc:docMk/>
            <pc:sldMk cId="1772984303" sldId="297"/>
            <ac:spMk id="9" creationId="{6CBA8594-31A5-E9CA-FAD9-510CC0B753BF}"/>
          </ac:spMkLst>
        </pc:spChg>
        <pc:spChg chg="add mod">
          <ac:chgData name="Kicka Lindroos" userId="b07558bf-c242-4d39-8d4b-2dac503a7fca" providerId="ADAL" clId="{58EE6941-0169-4103-ADB2-EA5DE5869AC9}" dt="2025-01-14T15:55:50.500" v="183" actId="6549"/>
          <ac:spMkLst>
            <pc:docMk/>
            <pc:sldMk cId="1772984303" sldId="297"/>
            <ac:spMk id="10" creationId="{846C422E-280E-AC2D-221A-F2BAAE42E026}"/>
          </ac:spMkLst>
        </pc:spChg>
        <pc:spChg chg="add mod">
          <ac:chgData name="Kicka Lindroos" userId="b07558bf-c242-4d39-8d4b-2dac503a7fca" providerId="ADAL" clId="{58EE6941-0169-4103-ADB2-EA5DE5869AC9}" dt="2025-01-14T15:48:59.401" v="116" actId="21"/>
          <ac:spMkLst>
            <pc:docMk/>
            <pc:sldMk cId="1772984303" sldId="297"/>
            <ac:spMk id="11" creationId="{AD194A82-92CA-E6CA-C517-91B18874BA76}"/>
          </ac:spMkLst>
        </pc:spChg>
        <pc:spChg chg="add mod">
          <ac:chgData name="Kicka Lindroos" userId="b07558bf-c242-4d39-8d4b-2dac503a7fca" providerId="ADAL" clId="{58EE6941-0169-4103-ADB2-EA5DE5869AC9}" dt="2025-01-16T07:30:29.709" v="327" actId="6549"/>
          <ac:spMkLst>
            <pc:docMk/>
            <pc:sldMk cId="1772984303" sldId="297"/>
            <ac:spMk id="14" creationId="{FA0EF27A-7D3A-B697-9989-395E0A09793C}"/>
          </ac:spMkLst>
        </pc:spChg>
        <pc:graphicFrameChg chg="add mod modGraphic">
          <ac:chgData name="Kicka Lindroos" userId="b07558bf-c242-4d39-8d4b-2dac503a7fca" providerId="ADAL" clId="{58EE6941-0169-4103-ADB2-EA5DE5869AC9}" dt="2025-01-14T15:51:26.873" v="157" actId="20577"/>
          <ac:graphicFrameMkLst>
            <pc:docMk/>
            <pc:sldMk cId="1772984303" sldId="297"/>
            <ac:graphicFrameMk id="12" creationId="{B2F1B7E6-A065-3F96-035B-50A4A7805432}"/>
          </ac:graphicFrameMkLst>
        </pc:graphicFrameChg>
        <pc:picChg chg="mod">
          <ac:chgData name="Kicka Lindroos" userId="b07558bf-c242-4d39-8d4b-2dac503a7fca" providerId="ADAL" clId="{58EE6941-0169-4103-ADB2-EA5DE5869AC9}" dt="2025-01-14T15:53:01.122" v="162" actId="1076"/>
          <ac:picMkLst>
            <pc:docMk/>
            <pc:sldMk cId="1772984303" sldId="297"/>
            <ac:picMk id="5" creationId="{E882CA5E-1753-B2AD-1FF4-1E3106E23341}"/>
          </ac:picMkLst>
        </pc:picChg>
      </pc:sldChg>
      <pc:sldChg chg="modSp mod ord">
        <pc:chgData name="Kicka Lindroos" userId="b07558bf-c242-4d39-8d4b-2dac503a7fca" providerId="ADAL" clId="{58EE6941-0169-4103-ADB2-EA5DE5869AC9}" dt="2025-01-14T15:58:39.778" v="202"/>
        <pc:sldMkLst>
          <pc:docMk/>
          <pc:sldMk cId="994320574" sldId="298"/>
        </pc:sldMkLst>
        <pc:spChg chg="mod">
          <ac:chgData name="Kicka Lindroos" userId="b07558bf-c242-4d39-8d4b-2dac503a7fca" providerId="ADAL" clId="{58EE6941-0169-4103-ADB2-EA5DE5869AC9}" dt="2025-01-14T15:53:22.095" v="164" actId="21"/>
          <ac:spMkLst>
            <pc:docMk/>
            <pc:sldMk cId="994320574" sldId="298"/>
            <ac:spMk id="4" creationId="{7D423B40-5836-6559-554A-4BAD5D6D9C3E}"/>
          </ac:spMkLst>
        </pc:spChg>
      </pc:sldChg>
      <pc:sldChg chg="addSp modSp mod">
        <pc:chgData name="Kicka Lindroos" userId="b07558bf-c242-4d39-8d4b-2dac503a7fca" providerId="ADAL" clId="{58EE6941-0169-4103-ADB2-EA5DE5869AC9}" dt="2025-01-16T07:31:36.875" v="348" actId="6549"/>
        <pc:sldMkLst>
          <pc:docMk/>
          <pc:sldMk cId="1397714758" sldId="299"/>
        </pc:sldMkLst>
        <pc:spChg chg="add mod">
          <ac:chgData name="Kicka Lindroos" userId="b07558bf-c242-4d39-8d4b-2dac503a7fca" providerId="ADAL" clId="{58EE6941-0169-4103-ADB2-EA5DE5869AC9}" dt="2025-01-14T16:10:11.110" v="290" actId="20577"/>
          <ac:spMkLst>
            <pc:docMk/>
            <pc:sldMk cId="1397714758" sldId="299"/>
            <ac:spMk id="2" creationId="{4B752C32-9E41-4958-F2A2-663FE32B2445}"/>
          </ac:spMkLst>
        </pc:spChg>
        <pc:spChg chg="mod">
          <ac:chgData name="Kicka Lindroos" userId="b07558bf-c242-4d39-8d4b-2dac503a7fca" providerId="ADAL" clId="{58EE6941-0169-4103-ADB2-EA5DE5869AC9}" dt="2025-01-14T16:03:47.861" v="245" actId="6549"/>
          <ac:spMkLst>
            <pc:docMk/>
            <pc:sldMk cId="1397714758" sldId="299"/>
            <ac:spMk id="4" creationId="{67FE6A52-50BD-B5E4-4C05-1B5D5A4F82F5}"/>
          </ac:spMkLst>
        </pc:spChg>
        <pc:spChg chg="add mod">
          <ac:chgData name="Kicka Lindroos" userId="b07558bf-c242-4d39-8d4b-2dac503a7fca" providerId="ADAL" clId="{58EE6941-0169-4103-ADB2-EA5DE5869AC9}" dt="2025-01-14T16:06:53.080" v="270" actId="1076"/>
          <ac:spMkLst>
            <pc:docMk/>
            <pc:sldMk cId="1397714758" sldId="299"/>
            <ac:spMk id="7" creationId="{AE4F8316-400C-BDFE-F259-624A66C15BDA}"/>
          </ac:spMkLst>
        </pc:spChg>
        <pc:spChg chg="add mod">
          <ac:chgData name="Kicka Lindroos" userId="b07558bf-c242-4d39-8d4b-2dac503a7fca" providerId="ADAL" clId="{58EE6941-0169-4103-ADB2-EA5DE5869AC9}" dt="2025-01-16T07:31:36.875" v="348" actId="6549"/>
          <ac:spMkLst>
            <pc:docMk/>
            <pc:sldMk cId="1397714758" sldId="299"/>
            <ac:spMk id="8" creationId="{20A76800-7C69-9A75-E09D-4701D7D35DFA}"/>
          </ac:spMkLst>
        </pc:spChg>
        <pc:spChg chg="add mod">
          <ac:chgData name="Kicka Lindroos" userId="b07558bf-c242-4d39-8d4b-2dac503a7fca" providerId="ADAL" clId="{58EE6941-0169-4103-ADB2-EA5DE5869AC9}" dt="2025-01-14T16:05:42.644" v="260" actId="1076"/>
          <ac:spMkLst>
            <pc:docMk/>
            <pc:sldMk cId="1397714758" sldId="299"/>
            <ac:spMk id="9" creationId="{F1B512E8-038D-C3BE-B46D-8204F552F224}"/>
          </ac:spMkLst>
        </pc:spChg>
        <pc:spChg chg="add mod">
          <ac:chgData name="Kicka Lindroos" userId="b07558bf-c242-4d39-8d4b-2dac503a7fca" providerId="ADAL" clId="{58EE6941-0169-4103-ADB2-EA5DE5869AC9}" dt="2025-01-14T16:06:01.774" v="264" actId="1076"/>
          <ac:spMkLst>
            <pc:docMk/>
            <pc:sldMk cId="1397714758" sldId="299"/>
            <ac:spMk id="10" creationId="{A1951D89-07A0-30AC-C2B0-938E7795DF0D}"/>
          </ac:spMkLst>
        </pc:spChg>
        <pc:picChg chg="mod">
          <ac:chgData name="Kicka Lindroos" userId="b07558bf-c242-4d39-8d4b-2dac503a7fca" providerId="ADAL" clId="{58EE6941-0169-4103-ADB2-EA5DE5869AC9}" dt="2025-01-14T16:06:45.663" v="269" actId="1076"/>
          <ac:picMkLst>
            <pc:docMk/>
            <pc:sldMk cId="1397714758" sldId="299"/>
            <ac:picMk id="6" creationId="{5AC33DAA-8782-BBD4-F592-60C7C5C0958E}"/>
          </ac:picMkLst>
        </pc:picChg>
      </pc:sldChg>
      <pc:sldChg chg="modSp mod">
        <pc:chgData name="Kicka Lindroos" userId="b07558bf-c242-4d39-8d4b-2dac503a7fca" providerId="ADAL" clId="{58EE6941-0169-4103-ADB2-EA5DE5869AC9}" dt="2025-01-16T07:33:39.872" v="352" actId="2711"/>
        <pc:sldMkLst>
          <pc:docMk/>
          <pc:sldMk cId="1285951713" sldId="300"/>
        </pc:sldMkLst>
        <pc:spChg chg="mod">
          <ac:chgData name="Kicka Lindroos" userId="b07558bf-c242-4d39-8d4b-2dac503a7fca" providerId="ADAL" clId="{58EE6941-0169-4103-ADB2-EA5DE5869AC9}" dt="2025-01-16T07:33:39.872" v="352" actId="2711"/>
          <ac:spMkLst>
            <pc:docMk/>
            <pc:sldMk cId="1285951713" sldId="300"/>
            <ac:spMk id="4" creationId="{C1308740-390C-741B-8416-2EBD02C48F9B}"/>
          </ac:spMkLst>
        </pc:spChg>
      </pc:sldChg>
      <pc:sldChg chg="modSp mod">
        <pc:chgData name="Kicka Lindroos" userId="b07558bf-c242-4d39-8d4b-2dac503a7fca" providerId="ADAL" clId="{58EE6941-0169-4103-ADB2-EA5DE5869AC9}" dt="2025-01-14T16:12:28.231" v="308" actId="20577"/>
        <pc:sldMkLst>
          <pc:docMk/>
          <pc:sldMk cId="333182502" sldId="301"/>
        </pc:sldMkLst>
        <pc:spChg chg="mod">
          <ac:chgData name="Kicka Lindroos" userId="b07558bf-c242-4d39-8d4b-2dac503a7fca" providerId="ADAL" clId="{58EE6941-0169-4103-ADB2-EA5DE5869AC9}" dt="2025-01-14T16:12:28.231" v="308" actId="20577"/>
          <ac:spMkLst>
            <pc:docMk/>
            <pc:sldMk cId="333182502" sldId="301"/>
            <ac:spMk id="5" creationId="{A1C3ADE3-9706-0DB7-030F-0A102EB12F01}"/>
          </ac:spMkLst>
        </pc:spChg>
      </pc:sldChg>
      <pc:sldChg chg="new">
        <pc:chgData name="Kicka Lindroos" userId="b07558bf-c242-4d39-8d4b-2dac503a7fca" providerId="ADAL" clId="{58EE6941-0169-4103-ADB2-EA5DE5869AC9}" dt="2025-01-16T07:19:11.285" v="320" actId="680"/>
        <pc:sldMkLst>
          <pc:docMk/>
          <pc:sldMk cId="1187129480" sldId="3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F3C7C-CCE3-4706-A627-028B96F646F8}" type="doc">
      <dgm:prSet loTypeId="urn:microsoft.com/office/officeart/2005/8/layout/architecture" loCatId="officeonline" qsTypeId="urn:microsoft.com/office/officeart/2005/8/quickstyle/simple5" qsCatId="simple" csTypeId="urn:microsoft.com/office/officeart/2005/8/colors/accent1_2" csCatId="accent1" phldr="1"/>
      <dgm:spPr/>
      <dgm:t>
        <a:bodyPr/>
        <a:lstStyle/>
        <a:p>
          <a:endParaRPr lang="sv-FI"/>
        </a:p>
      </dgm:t>
    </dgm:pt>
    <dgm:pt modelId="{78DF0336-6A02-4E90-BAF4-DBA980C18312}">
      <dgm:prSet phldrT="[Text]" custT="1"/>
      <dgm:spPr>
        <a:solidFill>
          <a:schemeClr val="tx1"/>
        </a:solidFill>
      </dgm:spPr>
      <dgm:t>
        <a:bodyPr/>
        <a:lstStyle/>
        <a:p>
          <a:pPr>
            <a:lnSpc>
              <a:spcPct val="100000"/>
            </a:lnSpc>
            <a:spcAft>
              <a:spcPts val="0"/>
            </a:spcAft>
          </a:pPr>
          <a:r>
            <a:rPr lang="en-GB" sz="1400" b="0" noProof="0"/>
            <a:t>Data protection </a:t>
          </a:r>
          <a:br>
            <a:rPr lang="en-GB" sz="1400" b="0" noProof="0"/>
          </a:br>
          <a:r>
            <a:rPr lang="en-GB" sz="1400" b="0" noProof="0"/>
            <a:t>&amp;</a:t>
          </a:r>
        </a:p>
        <a:p>
          <a:pPr>
            <a:lnSpc>
              <a:spcPct val="100000"/>
            </a:lnSpc>
            <a:spcAft>
              <a:spcPts val="0"/>
            </a:spcAft>
          </a:pPr>
          <a:r>
            <a:rPr lang="en-GB" sz="1400" b="0" noProof="0"/>
            <a:t> Data security</a:t>
          </a:r>
          <a:endParaRPr lang="sv-FI" sz="1400"/>
        </a:p>
      </dgm:t>
    </dgm:pt>
    <dgm:pt modelId="{025E3C8A-BA11-4C8D-B76C-BF6C2CC6A15E}" type="parTrans" cxnId="{8993A642-DDC1-4265-863D-0EFEFF59FC46}">
      <dgm:prSet/>
      <dgm:spPr/>
      <dgm:t>
        <a:bodyPr/>
        <a:lstStyle/>
        <a:p>
          <a:endParaRPr lang="sv-FI" sz="2000"/>
        </a:p>
      </dgm:t>
    </dgm:pt>
    <dgm:pt modelId="{C158042C-5F90-4601-B51B-8B3C5ADC168C}" type="sibTrans" cxnId="{8993A642-DDC1-4265-863D-0EFEFF59FC46}">
      <dgm:prSet/>
      <dgm:spPr/>
      <dgm:t>
        <a:bodyPr/>
        <a:lstStyle/>
        <a:p>
          <a:endParaRPr lang="sv-FI" sz="2000"/>
        </a:p>
      </dgm:t>
    </dgm:pt>
    <dgm:pt modelId="{79FBCAF6-3063-45AB-A0D1-92005BCC3802}">
      <dgm:prSet phldrT="[Text]" custT="1"/>
      <dgm:spPr>
        <a:solidFill>
          <a:schemeClr val="tx1"/>
        </a:solidFill>
      </dgm:spPr>
      <dgm:t>
        <a:bodyPr/>
        <a:lstStyle/>
        <a:p>
          <a:r>
            <a:rPr lang="en-GB" sz="1400" b="0" noProof="0"/>
            <a:t>Common IT services</a:t>
          </a:r>
        </a:p>
        <a:p>
          <a:r>
            <a:rPr lang="sv-FI" sz="1400"/>
            <a:t>&amp;</a:t>
          </a:r>
        </a:p>
        <a:p>
          <a:r>
            <a:rPr lang="sv-FI" sz="1400"/>
            <a:t>IT-services for  Research </a:t>
          </a:r>
        </a:p>
      </dgm:t>
    </dgm:pt>
    <dgm:pt modelId="{A6DAA820-2D06-47A4-B4D9-1602FE722427}" type="parTrans" cxnId="{2D0ABABF-1DBC-4C56-99A5-34446DF72E03}">
      <dgm:prSet/>
      <dgm:spPr/>
      <dgm:t>
        <a:bodyPr/>
        <a:lstStyle/>
        <a:p>
          <a:endParaRPr lang="sv-FI" sz="2000"/>
        </a:p>
      </dgm:t>
    </dgm:pt>
    <dgm:pt modelId="{8803FFCF-DA93-4AFF-A1E2-2C91319F4340}" type="sibTrans" cxnId="{2D0ABABF-1DBC-4C56-99A5-34446DF72E03}">
      <dgm:prSet/>
      <dgm:spPr/>
      <dgm:t>
        <a:bodyPr/>
        <a:lstStyle/>
        <a:p>
          <a:endParaRPr lang="sv-FI" sz="2000"/>
        </a:p>
      </dgm:t>
    </dgm:pt>
    <dgm:pt modelId="{847E5953-47D3-43DA-A3A8-0C78D0F4DF09}">
      <dgm:prSet phldrT="[Text]" custT="1"/>
      <dgm:spPr>
        <a:solidFill>
          <a:schemeClr val="tx1"/>
        </a:solidFill>
      </dgm:spPr>
      <dgm:t>
        <a:bodyPr/>
        <a:lstStyle/>
        <a:p>
          <a:pPr>
            <a:spcAft>
              <a:spcPts val="0"/>
            </a:spcAft>
          </a:pPr>
          <a:r>
            <a:rPr lang="en-GB" sz="1400" b="0" noProof="0"/>
            <a:t>Computers, Phones and Software management</a:t>
          </a:r>
          <a:endParaRPr lang="sv-FI" sz="1400"/>
        </a:p>
      </dgm:t>
    </dgm:pt>
    <dgm:pt modelId="{6D3B93D6-5793-45DB-808D-695151DAC2F1}" type="parTrans" cxnId="{627AA442-2AF3-4493-9B97-EB0BDD81E7C2}">
      <dgm:prSet/>
      <dgm:spPr/>
      <dgm:t>
        <a:bodyPr/>
        <a:lstStyle/>
        <a:p>
          <a:endParaRPr lang="sv-FI" sz="2000"/>
        </a:p>
      </dgm:t>
    </dgm:pt>
    <dgm:pt modelId="{ACB4E7CF-D3D4-40D0-A00E-515E5CA3534F}" type="sibTrans" cxnId="{627AA442-2AF3-4493-9B97-EB0BDD81E7C2}">
      <dgm:prSet/>
      <dgm:spPr/>
      <dgm:t>
        <a:bodyPr/>
        <a:lstStyle/>
        <a:p>
          <a:endParaRPr lang="sv-FI" sz="2000"/>
        </a:p>
      </dgm:t>
    </dgm:pt>
    <dgm:pt modelId="{D5A5F4A5-6641-4298-80B8-9205A65ECD19}">
      <dgm:prSet phldrT="[Text]" custT="1"/>
      <dgm:spPr>
        <a:solidFill>
          <a:schemeClr val="tx1"/>
        </a:solidFill>
      </dgm:spPr>
      <dgm:t>
        <a:bodyPr/>
        <a:lstStyle/>
        <a:p>
          <a:r>
            <a:rPr lang="en-GB" sz="1400" b="0" noProof="0"/>
            <a:t>IT services for the library</a:t>
          </a:r>
          <a:endParaRPr lang="sv-FI" sz="1400"/>
        </a:p>
      </dgm:t>
    </dgm:pt>
    <dgm:pt modelId="{F0DE7816-5646-47B8-82D8-84C7D3518559}" type="parTrans" cxnId="{727C057C-EF4A-4AA1-A7E3-F2EC20F9326F}">
      <dgm:prSet/>
      <dgm:spPr/>
      <dgm:t>
        <a:bodyPr/>
        <a:lstStyle/>
        <a:p>
          <a:endParaRPr lang="sv-FI" sz="2000"/>
        </a:p>
      </dgm:t>
    </dgm:pt>
    <dgm:pt modelId="{E61EC355-0292-405E-B628-82B6A89D83CE}" type="sibTrans" cxnId="{727C057C-EF4A-4AA1-A7E3-F2EC20F9326F}">
      <dgm:prSet/>
      <dgm:spPr/>
      <dgm:t>
        <a:bodyPr/>
        <a:lstStyle/>
        <a:p>
          <a:endParaRPr lang="sv-FI" sz="2000"/>
        </a:p>
      </dgm:t>
    </dgm:pt>
    <dgm:pt modelId="{A49B4B0A-5F83-49C7-BA6A-9F3CD1E35E6B}">
      <dgm:prSet phldrT="[Text]" custT="1"/>
      <dgm:spPr>
        <a:solidFill>
          <a:schemeClr val="tx1"/>
        </a:solidFill>
      </dgm:spPr>
      <dgm:t>
        <a:bodyPr/>
        <a:lstStyle/>
        <a:p>
          <a:r>
            <a:rPr lang="en-GB" sz="1400" b="0" noProof="0"/>
            <a:t>IT-procurement and license management</a:t>
          </a:r>
          <a:endParaRPr lang="sv-FI" sz="1400"/>
        </a:p>
      </dgm:t>
    </dgm:pt>
    <dgm:pt modelId="{13EEBBCC-DC6E-448D-B4BA-E5A56E98C7EF}" type="parTrans" cxnId="{5DB332CF-B21B-4F9F-93C2-EB5E12FAA21F}">
      <dgm:prSet/>
      <dgm:spPr/>
      <dgm:t>
        <a:bodyPr/>
        <a:lstStyle/>
        <a:p>
          <a:endParaRPr lang="sv-FI" sz="2000"/>
        </a:p>
      </dgm:t>
    </dgm:pt>
    <dgm:pt modelId="{8EB7B6AD-6AD8-427F-BB6E-34ECDBED5B27}" type="sibTrans" cxnId="{5DB332CF-B21B-4F9F-93C2-EB5E12FAA21F}">
      <dgm:prSet/>
      <dgm:spPr/>
      <dgm:t>
        <a:bodyPr/>
        <a:lstStyle/>
        <a:p>
          <a:endParaRPr lang="sv-FI" sz="2000"/>
        </a:p>
      </dgm:t>
    </dgm:pt>
    <dgm:pt modelId="{523AE25E-9960-4FC1-80CF-7E814882C5EF}">
      <dgm:prSet phldrT="[Text]" custT="1"/>
      <dgm:spPr>
        <a:solidFill>
          <a:schemeClr val="tx1"/>
        </a:solidFill>
      </dgm:spPr>
      <dgm:t>
        <a:bodyPr/>
        <a:lstStyle/>
        <a:p>
          <a:r>
            <a:rPr lang="en-GB" sz="1400" b="0" noProof="0"/>
            <a:t>Infrastructure</a:t>
          </a:r>
          <a:endParaRPr lang="sv-FI" sz="1400"/>
        </a:p>
      </dgm:t>
    </dgm:pt>
    <dgm:pt modelId="{6CD482A7-F197-41A6-9B37-838E10264B6B}" type="parTrans" cxnId="{1D86047F-5445-42B1-81F5-2F47201B9A1B}">
      <dgm:prSet/>
      <dgm:spPr/>
      <dgm:t>
        <a:bodyPr/>
        <a:lstStyle/>
        <a:p>
          <a:endParaRPr lang="sv-FI" sz="2000"/>
        </a:p>
      </dgm:t>
    </dgm:pt>
    <dgm:pt modelId="{E33160D3-65C3-42F0-89A4-09DEF4879508}" type="sibTrans" cxnId="{1D86047F-5445-42B1-81F5-2F47201B9A1B}">
      <dgm:prSet/>
      <dgm:spPr/>
      <dgm:t>
        <a:bodyPr/>
        <a:lstStyle/>
        <a:p>
          <a:endParaRPr lang="sv-FI" sz="2000"/>
        </a:p>
      </dgm:t>
    </dgm:pt>
    <dgm:pt modelId="{6432363E-0B26-44EB-8FA0-3B3A4423257A}">
      <dgm:prSet phldrT="[Text]" custT="1"/>
      <dgm:spPr>
        <a:solidFill>
          <a:schemeClr val="tx1"/>
        </a:solidFill>
      </dgm:spPr>
      <dgm:t>
        <a:bodyPr/>
        <a:lstStyle/>
        <a:p>
          <a:r>
            <a:rPr lang="en-GB" sz="1400" b="0" noProof="0"/>
            <a:t>Webb</a:t>
          </a:r>
          <a:br>
            <a:rPr lang="en-GB" sz="1400" b="0" noProof="0"/>
          </a:br>
          <a:r>
            <a:rPr lang="en-GB" sz="1400" b="0" noProof="0"/>
            <a:t>&amp; </a:t>
          </a:r>
          <a:br>
            <a:rPr lang="en-GB" sz="1400" b="0" noProof="0"/>
          </a:br>
          <a:r>
            <a:rPr lang="en-GB" sz="1400" b="0" noProof="0"/>
            <a:t>Databases</a:t>
          </a:r>
          <a:endParaRPr lang="sv-FI" sz="1400"/>
        </a:p>
      </dgm:t>
    </dgm:pt>
    <dgm:pt modelId="{057A8438-BF1A-434B-9D12-1F09298462D1}" type="parTrans" cxnId="{99515233-951B-455C-8EA0-355C67D0D49B}">
      <dgm:prSet/>
      <dgm:spPr/>
      <dgm:t>
        <a:bodyPr/>
        <a:lstStyle/>
        <a:p>
          <a:endParaRPr lang="sv-FI" sz="2000"/>
        </a:p>
      </dgm:t>
    </dgm:pt>
    <dgm:pt modelId="{185A1BD9-0A5F-43E0-A47F-318585E57B16}" type="sibTrans" cxnId="{99515233-951B-455C-8EA0-355C67D0D49B}">
      <dgm:prSet/>
      <dgm:spPr/>
      <dgm:t>
        <a:bodyPr/>
        <a:lstStyle/>
        <a:p>
          <a:endParaRPr lang="sv-FI" sz="2000"/>
        </a:p>
      </dgm:t>
    </dgm:pt>
    <dgm:pt modelId="{907C84D6-5CBB-49F7-98EC-9265FDD66B92}">
      <dgm:prSet phldrT="[Text]" custT="1"/>
      <dgm:spPr>
        <a:solidFill>
          <a:schemeClr val="tx1"/>
        </a:solidFill>
      </dgm:spPr>
      <dgm:t>
        <a:bodyPr/>
        <a:lstStyle/>
        <a:p>
          <a:r>
            <a:rPr lang="en-GB" sz="1400" b="0" noProof="0" dirty="0"/>
            <a:t>Media-production / Hanken Studios</a:t>
          </a:r>
          <a:endParaRPr lang="sv-FI" sz="1400" dirty="0"/>
        </a:p>
      </dgm:t>
    </dgm:pt>
    <dgm:pt modelId="{CC8B9923-9751-482E-9D3D-A3801A4AA8B7}" type="parTrans" cxnId="{82245C1C-91A7-4317-90BB-7B482A7AAD4D}">
      <dgm:prSet/>
      <dgm:spPr/>
      <dgm:t>
        <a:bodyPr/>
        <a:lstStyle/>
        <a:p>
          <a:endParaRPr lang="sv-FI" sz="2000"/>
        </a:p>
      </dgm:t>
    </dgm:pt>
    <dgm:pt modelId="{E61293EF-000E-4F9C-AF99-6C95C42A6CC0}" type="sibTrans" cxnId="{82245C1C-91A7-4317-90BB-7B482A7AAD4D}">
      <dgm:prSet/>
      <dgm:spPr/>
      <dgm:t>
        <a:bodyPr/>
        <a:lstStyle/>
        <a:p>
          <a:endParaRPr lang="sv-FI" sz="2000"/>
        </a:p>
      </dgm:t>
    </dgm:pt>
    <dgm:pt modelId="{BBD4D871-3504-4A7B-AAFB-1AEE77D7BF19}">
      <dgm:prSet phldrT="[Text]" custT="1"/>
      <dgm:spPr>
        <a:solidFill>
          <a:schemeClr val="tx1"/>
        </a:solidFill>
      </dgm:spPr>
      <dgm:t>
        <a:bodyPr/>
        <a:lstStyle/>
        <a:p>
          <a:r>
            <a:rPr lang="en-GB" sz="1400" dirty="0"/>
            <a:t>IT-services for Teaching &amp; Learning</a:t>
          </a:r>
          <a:endParaRPr lang="sv-FI" sz="1400" dirty="0"/>
        </a:p>
      </dgm:t>
    </dgm:pt>
    <dgm:pt modelId="{B9B698C8-D0BB-432E-80A4-32533C1D81CD}" type="parTrans" cxnId="{1028C390-DBA3-4C19-ADF0-1D9A3C1FF47D}">
      <dgm:prSet/>
      <dgm:spPr/>
      <dgm:t>
        <a:bodyPr/>
        <a:lstStyle/>
        <a:p>
          <a:endParaRPr lang="sv-FI" sz="2000"/>
        </a:p>
      </dgm:t>
    </dgm:pt>
    <dgm:pt modelId="{C164EF0B-806B-4306-9C26-26EF0F9DD2FC}" type="sibTrans" cxnId="{1028C390-DBA3-4C19-ADF0-1D9A3C1FF47D}">
      <dgm:prSet/>
      <dgm:spPr/>
      <dgm:t>
        <a:bodyPr/>
        <a:lstStyle/>
        <a:p>
          <a:endParaRPr lang="sv-FI" sz="2000"/>
        </a:p>
      </dgm:t>
    </dgm:pt>
    <dgm:pt modelId="{99B8687D-E7BB-4D13-89CF-86763A2672DE}">
      <dgm:prSet phldrT="[Text]" custT="1"/>
      <dgm:spPr>
        <a:solidFill>
          <a:schemeClr val="tx1"/>
        </a:solidFill>
      </dgm:spPr>
      <dgm:t>
        <a:bodyPr/>
        <a:lstStyle/>
        <a:p>
          <a:r>
            <a:rPr lang="en-GB" sz="1400" b="0" noProof="0"/>
            <a:t>IT-architecture</a:t>
          </a:r>
          <a:endParaRPr lang="sv-FI" sz="1400"/>
        </a:p>
      </dgm:t>
    </dgm:pt>
    <dgm:pt modelId="{16817AE7-2983-4A9F-AEE3-58AB530FCF3F}" type="parTrans" cxnId="{9382E6BC-C29B-44E9-A1D0-B02FA2BB0E20}">
      <dgm:prSet/>
      <dgm:spPr/>
      <dgm:t>
        <a:bodyPr/>
        <a:lstStyle/>
        <a:p>
          <a:endParaRPr lang="sv-FI" sz="2000"/>
        </a:p>
      </dgm:t>
    </dgm:pt>
    <dgm:pt modelId="{9ACDFF98-A08F-411F-B0A7-0B3D1DFCD24A}" type="sibTrans" cxnId="{9382E6BC-C29B-44E9-A1D0-B02FA2BB0E20}">
      <dgm:prSet/>
      <dgm:spPr/>
      <dgm:t>
        <a:bodyPr/>
        <a:lstStyle/>
        <a:p>
          <a:endParaRPr lang="sv-FI" sz="2000"/>
        </a:p>
      </dgm:t>
    </dgm:pt>
    <dgm:pt modelId="{9DF22028-A30C-4ECC-A1DE-6CE9AE763609}" type="pres">
      <dgm:prSet presAssocID="{6F1F3C7C-CCE3-4706-A627-028B96F646F8}" presName="Name0" presStyleCnt="0">
        <dgm:presLayoutVars>
          <dgm:chPref val="1"/>
          <dgm:dir/>
          <dgm:animOne val="branch"/>
          <dgm:animLvl val="lvl"/>
          <dgm:resizeHandles/>
        </dgm:presLayoutVars>
      </dgm:prSet>
      <dgm:spPr/>
    </dgm:pt>
    <dgm:pt modelId="{E79296B0-694A-4203-B77A-F69D983B66D0}" type="pres">
      <dgm:prSet presAssocID="{78DF0336-6A02-4E90-BAF4-DBA980C18312}" presName="vertOne" presStyleCnt="0"/>
      <dgm:spPr/>
    </dgm:pt>
    <dgm:pt modelId="{816A3433-A67C-4257-A4CA-08E6159A6CB4}" type="pres">
      <dgm:prSet presAssocID="{78DF0336-6A02-4E90-BAF4-DBA980C18312}" presName="txOne" presStyleLbl="node0" presStyleIdx="0" presStyleCnt="5" custLinFactNeighborX="11424" custLinFactNeighborY="-348">
        <dgm:presLayoutVars>
          <dgm:chPref val="3"/>
        </dgm:presLayoutVars>
      </dgm:prSet>
      <dgm:spPr/>
    </dgm:pt>
    <dgm:pt modelId="{9E7285DF-96F8-44D3-8B74-C6D5D7DBB3A8}" type="pres">
      <dgm:prSet presAssocID="{78DF0336-6A02-4E90-BAF4-DBA980C18312}" presName="horzOne" presStyleCnt="0"/>
      <dgm:spPr/>
    </dgm:pt>
    <dgm:pt modelId="{7FB2DC76-075D-46BE-A85D-097F6D39C285}" type="pres">
      <dgm:prSet presAssocID="{C158042C-5F90-4601-B51B-8B3C5ADC168C}" presName="sibSpaceOne" presStyleCnt="0"/>
      <dgm:spPr/>
    </dgm:pt>
    <dgm:pt modelId="{66811276-7CBE-4653-B3A9-0791794187B8}" type="pres">
      <dgm:prSet presAssocID="{523AE25E-9960-4FC1-80CF-7E814882C5EF}" presName="vertOne" presStyleCnt="0"/>
      <dgm:spPr/>
    </dgm:pt>
    <dgm:pt modelId="{EABCE67F-7D5D-4DF8-AD39-61F24B19985C}" type="pres">
      <dgm:prSet presAssocID="{523AE25E-9960-4FC1-80CF-7E814882C5EF}" presName="txOne" presStyleLbl="node0" presStyleIdx="1" presStyleCnt="5" custLinFactNeighborX="7154">
        <dgm:presLayoutVars>
          <dgm:chPref val="3"/>
        </dgm:presLayoutVars>
      </dgm:prSet>
      <dgm:spPr/>
    </dgm:pt>
    <dgm:pt modelId="{3F639AA8-6BEB-4E0B-BED7-43309E32C4C3}" type="pres">
      <dgm:prSet presAssocID="{523AE25E-9960-4FC1-80CF-7E814882C5EF}" presName="parTransOne" presStyleCnt="0"/>
      <dgm:spPr/>
    </dgm:pt>
    <dgm:pt modelId="{BE2833A1-CA77-4704-986B-55F902BD3DC7}" type="pres">
      <dgm:prSet presAssocID="{523AE25E-9960-4FC1-80CF-7E814882C5EF}" presName="horzOne" presStyleCnt="0"/>
      <dgm:spPr/>
    </dgm:pt>
    <dgm:pt modelId="{D2B5B032-CE80-4186-A326-96118BCA3A4A}" type="pres">
      <dgm:prSet presAssocID="{79FBCAF6-3063-45AB-A0D1-92005BCC3802}" presName="vertTwo" presStyleCnt="0"/>
      <dgm:spPr/>
    </dgm:pt>
    <dgm:pt modelId="{2B4B3F92-4204-46AD-A21C-71E6AAED7D13}" type="pres">
      <dgm:prSet presAssocID="{79FBCAF6-3063-45AB-A0D1-92005BCC3802}" presName="txTwo" presStyleLbl="node2" presStyleIdx="0" presStyleCnt="4" custScaleY="96895" custLinFactX="100000" custLinFactNeighborX="136482" custLinFactNeighborY="-816">
        <dgm:presLayoutVars>
          <dgm:chPref val="3"/>
        </dgm:presLayoutVars>
      </dgm:prSet>
      <dgm:spPr/>
    </dgm:pt>
    <dgm:pt modelId="{53077F5A-3CFA-47DA-B1D2-74D1D7CDBFD5}" type="pres">
      <dgm:prSet presAssocID="{79FBCAF6-3063-45AB-A0D1-92005BCC3802}" presName="horzTwo" presStyleCnt="0"/>
      <dgm:spPr/>
    </dgm:pt>
    <dgm:pt modelId="{219CB083-E0F0-4DE5-A3E2-DF3366C94814}" type="pres">
      <dgm:prSet presAssocID="{E33160D3-65C3-42F0-89A4-09DEF4879508}" presName="sibSpaceOne" presStyleCnt="0"/>
      <dgm:spPr/>
    </dgm:pt>
    <dgm:pt modelId="{6B4D88D5-0E48-452B-B003-570E9B98C5E0}" type="pres">
      <dgm:prSet presAssocID="{847E5953-47D3-43DA-A3A8-0C78D0F4DF09}" presName="vertOne" presStyleCnt="0"/>
      <dgm:spPr/>
    </dgm:pt>
    <dgm:pt modelId="{7085D049-098C-4D69-9712-CFB6CC745A69}" type="pres">
      <dgm:prSet presAssocID="{847E5953-47D3-43DA-A3A8-0C78D0F4DF09}" presName="txOne" presStyleLbl="node0" presStyleIdx="2" presStyleCnt="5" custLinFactX="100000" custLinFactY="-99820" custLinFactNeighborX="129507" custLinFactNeighborY="-100000">
        <dgm:presLayoutVars>
          <dgm:chPref val="3"/>
        </dgm:presLayoutVars>
      </dgm:prSet>
      <dgm:spPr/>
    </dgm:pt>
    <dgm:pt modelId="{B0C47EFB-7191-4020-9530-A57DCBA25A38}" type="pres">
      <dgm:prSet presAssocID="{847E5953-47D3-43DA-A3A8-0C78D0F4DF09}" presName="parTransOne" presStyleCnt="0"/>
      <dgm:spPr/>
    </dgm:pt>
    <dgm:pt modelId="{B30B498F-1BF0-4076-9CEA-9D62E140FA86}" type="pres">
      <dgm:prSet presAssocID="{847E5953-47D3-43DA-A3A8-0C78D0F4DF09}" presName="horzOne" presStyleCnt="0"/>
      <dgm:spPr/>
    </dgm:pt>
    <dgm:pt modelId="{BEBAEDF1-0F0C-4A2E-ABCE-C6C57DB3AF53}" type="pres">
      <dgm:prSet presAssocID="{D5A5F4A5-6641-4298-80B8-9205A65ECD19}" presName="vertTwo" presStyleCnt="0"/>
      <dgm:spPr/>
    </dgm:pt>
    <dgm:pt modelId="{D8977CA5-A77F-4FC4-AE0C-2E781459748D}" type="pres">
      <dgm:prSet presAssocID="{D5A5F4A5-6641-4298-80B8-9205A65ECD19}" presName="txTwo" presStyleLbl="node2" presStyleIdx="1" presStyleCnt="4" custLinFactNeighborX="5492" custLinFactNeighborY="18150">
        <dgm:presLayoutVars>
          <dgm:chPref val="3"/>
        </dgm:presLayoutVars>
      </dgm:prSet>
      <dgm:spPr/>
    </dgm:pt>
    <dgm:pt modelId="{23B2EF93-8B60-4B81-AA84-48ACE27678F3}" type="pres">
      <dgm:prSet presAssocID="{D5A5F4A5-6641-4298-80B8-9205A65ECD19}" presName="parTransTwo" presStyleCnt="0"/>
      <dgm:spPr/>
    </dgm:pt>
    <dgm:pt modelId="{21B73CB2-0412-4E17-B2E3-C579DDB98A7F}" type="pres">
      <dgm:prSet presAssocID="{D5A5F4A5-6641-4298-80B8-9205A65ECD19}" presName="horzTwo" presStyleCnt="0"/>
      <dgm:spPr/>
    </dgm:pt>
    <dgm:pt modelId="{2AD10C55-A51F-4359-A5C4-2832CA1AD7BB}" type="pres">
      <dgm:prSet presAssocID="{907C84D6-5CBB-49F7-98EC-9265FDD66B92}" presName="vertThree" presStyleCnt="0"/>
      <dgm:spPr/>
    </dgm:pt>
    <dgm:pt modelId="{798F3025-4F48-4777-B1D7-337C23722768}" type="pres">
      <dgm:prSet presAssocID="{907C84D6-5CBB-49F7-98EC-9265FDD66B92}" presName="txThree" presStyleLbl="node3" presStyleIdx="0" presStyleCnt="1" custLinFactX="-100000" custLinFactY="10750" custLinFactNeighborX="-120233" custLinFactNeighborY="100000">
        <dgm:presLayoutVars>
          <dgm:chPref val="3"/>
        </dgm:presLayoutVars>
      </dgm:prSet>
      <dgm:spPr/>
    </dgm:pt>
    <dgm:pt modelId="{F308804F-3F78-495B-89ED-FB608760CD39}" type="pres">
      <dgm:prSet presAssocID="{907C84D6-5CBB-49F7-98EC-9265FDD66B92}" presName="horzThree" presStyleCnt="0"/>
      <dgm:spPr/>
    </dgm:pt>
    <dgm:pt modelId="{AD3F1B00-5E23-4495-A7D0-C2C9D01EE6D8}" type="pres">
      <dgm:prSet presAssocID="{ACB4E7CF-D3D4-40D0-A00E-515E5CA3534F}" presName="sibSpaceOne" presStyleCnt="0"/>
      <dgm:spPr/>
    </dgm:pt>
    <dgm:pt modelId="{72A57D0B-588F-4E2B-8A08-CC2A04423C92}" type="pres">
      <dgm:prSet presAssocID="{A49B4B0A-5F83-49C7-BA6A-9F3CD1E35E6B}" presName="vertOne" presStyleCnt="0"/>
      <dgm:spPr/>
    </dgm:pt>
    <dgm:pt modelId="{00498F9D-B8DE-47BE-9CB9-90E754250D9E}" type="pres">
      <dgm:prSet presAssocID="{A49B4B0A-5F83-49C7-BA6A-9F3CD1E35E6B}" presName="txOne" presStyleLbl="node0" presStyleIdx="3" presStyleCnt="5" custLinFactNeighborX="974">
        <dgm:presLayoutVars>
          <dgm:chPref val="3"/>
        </dgm:presLayoutVars>
      </dgm:prSet>
      <dgm:spPr/>
    </dgm:pt>
    <dgm:pt modelId="{09FE705A-6C3D-4524-984A-40160192686E}" type="pres">
      <dgm:prSet presAssocID="{A49B4B0A-5F83-49C7-BA6A-9F3CD1E35E6B}" presName="parTransOne" presStyleCnt="0"/>
      <dgm:spPr/>
    </dgm:pt>
    <dgm:pt modelId="{CB95E9E9-9C61-45A4-9E71-CCA8F7C19F3E}" type="pres">
      <dgm:prSet presAssocID="{A49B4B0A-5F83-49C7-BA6A-9F3CD1E35E6B}" presName="horzOne" presStyleCnt="0"/>
      <dgm:spPr/>
    </dgm:pt>
    <dgm:pt modelId="{514C29FC-A8AE-4B5C-A11D-7A83BC368098}" type="pres">
      <dgm:prSet presAssocID="{6432363E-0B26-44EB-8FA0-3B3A4423257A}" presName="vertTwo" presStyleCnt="0"/>
      <dgm:spPr/>
    </dgm:pt>
    <dgm:pt modelId="{1BF612A1-7C7E-4D74-8A5A-140F92B5250A}" type="pres">
      <dgm:prSet presAssocID="{6432363E-0B26-44EB-8FA0-3B3A4423257A}" presName="txTwo" presStyleLbl="node2" presStyleIdx="2" presStyleCnt="4" custLinFactX="-12825" custLinFactY="8951" custLinFactNeighborX="-100000" custLinFactNeighborY="100000">
        <dgm:presLayoutVars>
          <dgm:chPref val="3"/>
        </dgm:presLayoutVars>
      </dgm:prSet>
      <dgm:spPr/>
    </dgm:pt>
    <dgm:pt modelId="{CF162C39-8508-454B-B3E9-74C94B038689}" type="pres">
      <dgm:prSet presAssocID="{6432363E-0B26-44EB-8FA0-3B3A4423257A}" presName="horzTwo" presStyleCnt="0"/>
      <dgm:spPr/>
    </dgm:pt>
    <dgm:pt modelId="{85BDFBF1-E7F3-48BE-9657-CB8D2A41C471}" type="pres">
      <dgm:prSet presAssocID="{8EB7B6AD-6AD8-427F-BB6E-34ECDBED5B27}" presName="sibSpaceOne" presStyleCnt="0"/>
      <dgm:spPr/>
    </dgm:pt>
    <dgm:pt modelId="{B524EADA-58E2-4BD5-B2DD-5A847B95D726}" type="pres">
      <dgm:prSet presAssocID="{99B8687D-E7BB-4D13-89CF-86763A2672DE}" presName="vertOne" presStyleCnt="0"/>
      <dgm:spPr/>
    </dgm:pt>
    <dgm:pt modelId="{15A30B43-D428-4D48-A9CD-080A9F9160C0}" type="pres">
      <dgm:prSet presAssocID="{99B8687D-E7BB-4D13-89CF-86763A2672DE}" presName="txOne" presStyleLbl="node0" presStyleIdx="4" presStyleCnt="5" custLinFactNeighborX="-3896">
        <dgm:presLayoutVars>
          <dgm:chPref val="3"/>
        </dgm:presLayoutVars>
      </dgm:prSet>
      <dgm:spPr/>
    </dgm:pt>
    <dgm:pt modelId="{7E2B5782-A96F-4CCD-8D65-A0FED5EF3CEC}" type="pres">
      <dgm:prSet presAssocID="{99B8687D-E7BB-4D13-89CF-86763A2672DE}" presName="parTransOne" presStyleCnt="0"/>
      <dgm:spPr/>
    </dgm:pt>
    <dgm:pt modelId="{19CF3770-EF21-4085-84B6-2D8E89C99EAB}" type="pres">
      <dgm:prSet presAssocID="{99B8687D-E7BB-4D13-89CF-86763A2672DE}" presName="horzOne" presStyleCnt="0"/>
      <dgm:spPr/>
    </dgm:pt>
    <dgm:pt modelId="{1F53044C-5A31-4BF6-A7A7-5E193F6CB9D3}" type="pres">
      <dgm:prSet presAssocID="{BBD4D871-3504-4A7B-AAFB-1AEE77D7BF19}" presName="vertTwo" presStyleCnt="0"/>
      <dgm:spPr/>
    </dgm:pt>
    <dgm:pt modelId="{65E087DA-4254-41FD-BAD6-A7AE4232CAB8}" type="pres">
      <dgm:prSet presAssocID="{BBD4D871-3504-4A7B-AAFB-1AEE77D7BF19}" presName="txTwo" presStyleLbl="node2" presStyleIdx="3" presStyleCnt="4" custLinFactX="-141345" custLinFactNeighborX="-200000" custLinFactNeighborY="3356">
        <dgm:presLayoutVars>
          <dgm:chPref val="3"/>
        </dgm:presLayoutVars>
      </dgm:prSet>
      <dgm:spPr/>
    </dgm:pt>
    <dgm:pt modelId="{C3A47929-E31E-4045-B5DE-6B795D920E14}" type="pres">
      <dgm:prSet presAssocID="{BBD4D871-3504-4A7B-AAFB-1AEE77D7BF19}" presName="horzTwo" presStyleCnt="0"/>
      <dgm:spPr/>
    </dgm:pt>
  </dgm:ptLst>
  <dgm:cxnLst>
    <dgm:cxn modelId="{82245C1C-91A7-4317-90BB-7B482A7AAD4D}" srcId="{D5A5F4A5-6641-4298-80B8-9205A65ECD19}" destId="{907C84D6-5CBB-49F7-98EC-9265FDD66B92}" srcOrd="0" destOrd="0" parTransId="{CC8B9923-9751-482E-9D3D-A3801A4AA8B7}" sibTransId="{E61293EF-000E-4F9C-AF99-6C95C42A6CC0}"/>
    <dgm:cxn modelId="{15340331-EB47-4F64-B78A-6A949CBB02C8}" type="presOf" srcId="{6F1F3C7C-CCE3-4706-A627-028B96F646F8}" destId="{9DF22028-A30C-4ECC-A1DE-6CE9AE763609}" srcOrd="0" destOrd="0" presId="urn:microsoft.com/office/officeart/2005/8/layout/architecture"/>
    <dgm:cxn modelId="{AF5B1531-403A-41D7-B2DD-6ECE0822DF8E}" type="presOf" srcId="{D5A5F4A5-6641-4298-80B8-9205A65ECD19}" destId="{D8977CA5-A77F-4FC4-AE0C-2E781459748D}" srcOrd="0" destOrd="0" presId="urn:microsoft.com/office/officeart/2005/8/layout/architecture"/>
    <dgm:cxn modelId="{99515233-951B-455C-8EA0-355C67D0D49B}" srcId="{A49B4B0A-5F83-49C7-BA6A-9F3CD1E35E6B}" destId="{6432363E-0B26-44EB-8FA0-3B3A4423257A}" srcOrd="0" destOrd="0" parTransId="{057A8438-BF1A-434B-9D12-1F09298462D1}" sibTransId="{185A1BD9-0A5F-43E0-A47F-318585E57B16}"/>
    <dgm:cxn modelId="{627AA442-2AF3-4493-9B97-EB0BDD81E7C2}" srcId="{6F1F3C7C-CCE3-4706-A627-028B96F646F8}" destId="{847E5953-47D3-43DA-A3A8-0C78D0F4DF09}" srcOrd="2" destOrd="0" parTransId="{6D3B93D6-5793-45DB-808D-695151DAC2F1}" sibTransId="{ACB4E7CF-D3D4-40D0-A00E-515E5CA3534F}"/>
    <dgm:cxn modelId="{8993A642-DDC1-4265-863D-0EFEFF59FC46}" srcId="{6F1F3C7C-CCE3-4706-A627-028B96F646F8}" destId="{78DF0336-6A02-4E90-BAF4-DBA980C18312}" srcOrd="0" destOrd="0" parTransId="{025E3C8A-BA11-4C8D-B76C-BF6C2CC6A15E}" sibTransId="{C158042C-5F90-4601-B51B-8B3C5ADC168C}"/>
    <dgm:cxn modelId="{2CB41078-36FA-440B-B2E1-75A2C9121405}" type="presOf" srcId="{6432363E-0B26-44EB-8FA0-3B3A4423257A}" destId="{1BF612A1-7C7E-4D74-8A5A-140F92B5250A}" srcOrd="0" destOrd="0" presId="urn:microsoft.com/office/officeart/2005/8/layout/architecture"/>
    <dgm:cxn modelId="{727C057C-EF4A-4AA1-A7E3-F2EC20F9326F}" srcId="{847E5953-47D3-43DA-A3A8-0C78D0F4DF09}" destId="{D5A5F4A5-6641-4298-80B8-9205A65ECD19}" srcOrd="0" destOrd="0" parTransId="{F0DE7816-5646-47B8-82D8-84C7D3518559}" sibTransId="{E61EC355-0292-405E-B628-82B6A89D83CE}"/>
    <dgm:cxn modelId="{1D86047F-5445-42B1-81F5-2F47201B9A1B}" srcId="{6F1F3C7C-CCE3-4706-A627-028B96F646F8}" destId="{523AE25E-9960-4FC1-80CF-7E814882C5EF}" srcOrd="1" destOrd="0" parTransId="{6CD482A7-F197-41A6-9B37-838E10264B6B}" sibTransId="{E33160D3-65C3-42F0-89A4-09DEF4879508}"/>
    <dgm:cxn modelId="{6CE91880-C71F-4408-9028-9556BF7EB5FC}" type="presOf" srcId="{79FBCAF6-3063-45AB-A0D1-92005BCC3802}" destId="{2B4B3F92-4204-46AD-A21C-71E6AAED7D13}" srcOrd="0" destOrd="0" presId="urn:microsoft.com/office/officeart/2005/8/layout/architecture"/>
    <dgm:cxn modelId="{B3ECA283-9037-48CE-87DD-9AD9C907E4E9}" type="presOf" srcId="{99B8687D-E7BB-4D13-89CF-86763A2672DE}" destId="{15A30B43-D428-4D48-A9CD-080A9F9160C0}" srcOrd="0" destOrd="0" presId="urn:microsoft.com/office/officeart/2005/8/layout/architecture"/>
    <dgm:cxn modelId="{1028C390-DBA3-4C19-ADF0-1D9A3C1FF47D}" srcId="{99B8687D-E7BB-4D13-89CF-86763A2672DE}" destId="{BBD4D871-3504-4A7B-AAFB-1AEE77D7BF19}" srcOrd="0" destOrd="0" parTransId="{B9B698C8-D0BB-432E-80A4-32533C1D81CD}" sibTransId="{C164EF0B-806B-4306-9C26-26EF0F9DD2FC}"/>
    <dgm:cxn modelId="{69B47B97-3BF7-4A74-B23A-B126277A3BFD}" type="presOf" srcId="{523AE25E-9960-4FC1-80CF-7E814882C5EF}" destId="{EABCE67F-7D5D-4DF8-AD39-61F24B19985C}" srcOrd="0" destOrd="0" presId="urn:microsoft.com/office/officeart/2005/8/layout/architecture"/>
    <dgm:cxn modelId="{21FC6EA5-63EE-4F24-AF12-260271118F48}" type="presOf" srcId="{A49B4B0A-5F83-49C7-BA6A-9F3CD1E35E6B}" destId="{00498F9D-B8DE-47BE-9CB9-90E754250D9E}" srcOrd="0" destOrd="0" presId="urn:microsoft.com/office/officeart/2005/8/layout/architecture"/>
    <dgm:cxn modelId="{3675F2B0-AACE-4774-A645-961646C9439E}" type="presOf" srcId="{78DF0336-6A02-4E90-BAF4-DBA980C18312}" destId="{816A3433-A67C-4257-A4CA-08E6159A6CB4}" srcOrd="0" destOrd="0" presId="urn:microsoft.com/office/officeart/2005/8/layout/architecture"/>
    <dgm:cxn modelId="{9382E6BC-C29B-44E9-A1D0-B02FA2BB0E20}" srcId="{6F1F3C7C-CCE3-4706-A627-028B96F646F8}" destId="{99B8687D-E7BB-4D13-89CF-86763A2672DE}" srcOrd="4" destOrd="0" parTransId="{16817AE7-2983-4A9F-AEE3-58AB530FCF3F}" sibTransId="{9ACDFF98-A08F-411F-B0A7-0B3D1DFCD24A}"/>
    <dgm:cxn modelId="{2D0ABABF-1DBC-4C56-99A5-34446DF72E03}" srcId="{523AE25E-9960-4FC1-80CF-7E814882C5EF}" destId="{79FBCAF6-3063-45AB-A0D1-92005BCC3802}" srcOrd="0" destOrd="0" parTransId="{A6DAA820-2D06-47A4-B4D9-1602FE722427}" sibTransId="{8803FFCF-DA93-4AFF-A1E2-2C91319F4340}"/>
    <dgm:cxn modelId="{5DB332CF-B21B-4F9F-93C2-EB5E12FAA21F}" srcId="{6F1F3C7C-CCE3-4706-A627-028B96F646F8}" destId="{A49B4B0A-5F83-49C7-BA6A-9F3CD1E35E6B}" srcOrd="3" destOrd="0" parTransId="{13EEBBCC-DC6E-448D-B4BA-E5A56E98C7EF}" sibTransId="{8EB7B6AD-6AD8-427F-BB6E-34ECDBED5B27}"/>
    <dgm:cxn modelId="{BA4CBBD7-2843-44FA-B90B-999164147A8E}" type="presOf" srcId="{847E5953-47D3-43DA-A3A8-0C78D0F4DF09}" destId="{7085D049-098C-4D69-9712-CFB6CC745A69}" srcOrd="0" destOrd="0" presId="urn:microsoft.com/office/officeart/2005/8/layout/architecture"/>
    <dgm:cxn modelId="{7CA8C3E2-050C-4D99-A5EE-897A967C0F34}" type="presOf" srcId="{BBD4D871-3504-4A7B-AAFB-1AEE77D7BF19}" destId="{65E087DA-4254-41FD-BAD6-A7AE4232CAB8}" srcOrd="0" destOrd="0" presId="urn:microsoft.com/office/officeart/2005/8/layout/architecture"/>
    <dgm:cxn modelId="{7E832AE4-B96D-4D68-BDA3-8C4B7C6DF110}" type="presOf" srcId="{907C84D6-5CBB-49F7-98EC-9265FDD66B92}" destId="{798F3025-4F48-4777-B1D7-337C23722768}" srcOrd="0" destOrd="0" presId="urn:microsoft.com/office/officeart/2005/8/layout/architecture"/>
    <dgm:cxn modelId="{FC15A2C6-95A4-4C8C-AEFE-D9E3CB6A437D}" type="presParOf" srcId="{9DF22028-A30C-4ECC-A1DE-6CE9AE763609}" destId="{E79296B0-694A-4203-B77A-F69D983B66D0}" srcOrd="0" destOrd="0" presId="urn:microsoft.com/office/officeart/2005/8/layout/architecture"/>
    <dgm:cxn modelId="{8F87CF30-7FDE-4601-83B8-92571EC6FE29}" type="presParOf" srcId="{E79296B0-694A-4203-B77A-F69D983B66D0}" destId="{816A3433-A67C-4257-A4CA-08E6159A6CB4}" srcOrd="0" destOrd="0" presId="urn:microsoft.com/office/officeart/2005/8/layout/architecture"/>
    <dgm:cxn modelId="{52BA68DB-94C8-4E0E-B3F0-289B8CD90ADA}" type="presParOf" srcId="{E79296B0-694A-4203-B77A-F69D983B66D0}" destId="{9E7285DF-96F8-44D3-8B74-C6D5D7DBB3A8}" srcOrd="1" destOrd="0" presId="urn:microsoft.com/office/officeart/2005/8/layout/architecture"/>
    <dgm:cxn modelId="{DEB9A2DA-391F-4AE1-B4B2-3624FD09292A}" type="presParOf" srcId="{9DF22028-A30C-4ECC-A1DE-6CE9AE763609}" destId="{7FB2DC76-075D-46BE-A85D-097F6D39C285}" srcOrd="1" destOrd="0" presId="urn:microsoft.com/office/officeart/2005/8/layout/architecture"/>
    <dgm:cxn modelId="{CD6CBFE3-54E9-4B32-80CF-A7A6C0FD18E6}" type="presParOf" srcId="{9DF22028-A30C-4ECC-A1DE-6CE9AE763609}" destId="{66811276-7CBE-4653-B3A9-0791794187B8}" srcOrd="2" destOrd="0" presId="urn:microsoft.com/office/officeart/2005/8/layout/architecture"/>
    <dgm:cxn modelId="{726272AA-A36F-42DC-A8F0-270E995E9EC1}" type="presParOf" srcId="{66811276-7CBE-4653-B3A9-0791794187B8}" destId="{EABCE67F-7D5D-4DF8-AD39-61F24B19985C}" srcOrd="0" destOrd="0" presId="urn:microsoft.com/office/officeart/2005/8/layout/architecture"/>
    <dgm:cxn modelId="{D763CA61-42B0-4FB3-9BC1-3894D5D11573}" type="presParOf" srcId="{66811276-7CBE-4653-B3A9-0791794187B8}" destId="{3F639AA8-6BEB-4E0B-BED7-43309E32C4C3}" srcOrd="1" destOrd="0" presId="urn:microsoft.com/office/officeart/2005/8/layout/architecture"/>
    <dgm:cxn modelId="{771CE359-82A2-4456-995B-90BA1C8F40F4}" type="presParOf" srcId="{66811276-7CBE-4653-B3A9-0791794187B8}" destId="{BE2833A1-CA77-4704-986B-55F902BD3DC7}" srcOrd="2" destOrd="0" presId="urn:microsoft.com/office/officeart/2005/8/layout/architecture"/>
    <dgm:cxn modelId="{9433F4CF-B1D7-42E8-BDE4-8C40AB186237}" type="presParOf" srcId="{BE2833A1-CA77-4704-986B-55F902BD3DC7}" destId="{D2B5B032-CE80-4186-A326-96118BCA3A4A}" srcOrd="0" destOrd="0" presId="urn:microsoft.com/office/officeart/2005/8/layout/architecture"/>
    <dgm:cxn modelId="{3A7B4928-CA5E-4BD4-9902-ABCA95B07374}" type="presParOf" srcId="{D2B5B032-CE80-4186-A326-96118BCA3A4A}" destId="{2B4B3F92-4204-46AD-A21C-71E6AAED7D13}" srcOrd="0" destOrd="0" presId="urn:microsoft.com/office/officeart/2005/8/layout/architecture"/>
    <dgm:cxn modelId="{509B54D9-5BC4-4B16-871E-6DC61651CB92}" type="presParOf" srcId="{D2B5B032-CE80-4186-A326-96118BCA3A4A}" destId="{53077F5A-3CFA-47DA-B1D2-74D1D7CDBFD5}" srcOrd="1" destOrd="0" presId="urn:microsoft.com/office/officeart/2005/8/layout/architecture"/>
    <dgm:cxn modelId="{54324550-C28D-4DB9-A1D6-0BE0A8232694}" type="presParOf" srcId="{9DF22028-A30C-4ECC-A1DE-6CE9AE763609}" destId="{219CB083-E0F0-4DE5-A3E2-DF3366C94814}" srcOrd="3" destOrd="0" presId="urn:microsoft.com/office/officeart/2005/8/layout/architecture"/>
    <dgm:cxn modelId="{D1D1C011-4F42-454C-A2AF-9318C3D88872}" type="presParOf" srcId="{9DF22028-A30C-4ECC-A1DE-6CE9AE763609}" destId="{6B4D88D5-0E48-452B-B003-570E9B98C5E0}" srcOrd="4" destOrd="0" presId="urn:microsoft.com/office/officeart/2005/8/layout/architecture"/>
    <dgm:cxn modelId="{6FC148A4-7B60-49FD-8C24-D70A1FE191A8}" type="presParOf" srcId="{6B4D88D5-0E48-452B-B003-570E9B98C5E0}" destId="{7085D049-098C-4D69-9712-CFB6CC745A69}" srcOrd="0" destOrd="0" presId="urn:microsoft.com/office/officeart/2005/8/layout/architecture"/>
    <dgm:cxn modelId="{0046B18B-B0C9-4C25-8169-B9E8B255BD93}" type="presParOf" srcId="{6B4D88D5-0E48-452B-B003-570E9B98C5E0}" destId="{B0C47EFB-7191-4020-9530-A57DCBA25A38}" srcOrd="1" destOrd="0" presId="urn:microsoft.com/office/officeart/2005/8/layout/architecture"/>
    <dgm:cxn modelId="{01CD6DC7-6582-4B93-B69C-6825A4555803}" type="presParOf" srcId="{6B4D88D5-0E48-452B-B003-570E9B98C5E0}" destId="{B30B498F-1BF0-4076-9CEA-9D62E140FA86}" srcOrd="2" destOrd="0" presId="urn:microsoft.com/office/officeart/2005/8/layout/architecture"/>
    <dgm:cxn modelId="{D64639F7-6764-408C-84CA-8FF73C86116E}" type="presParOf" srcId="{B30B498F-1BF0-4076-9CEA-9D62E140FA86}" destId="{BEBAEDF1-0F0C-4A2E-ABCE-C6C57DB3AF53}" srcOrd="0" destOrd="0" presId="urn:microsoft.com/office/officeart/2005/8/layout/architecture"/>
    <dgm:cxn modelId="{F2178375-A429-4032-A23A-93E24F111057}" type="presParOf" srcId="{BEBAEDF1-0F0C-4A2E-ABCE-C6C57DB3AF53}" destId="{D8977CA5-A77F-4FC4-AE0C-2E781459748D}" srcOrd="0" destOrd="0" presId="urn:microsoft.com/office/officeart/2005/8/layout/architecture"/>
    <dgm:cxn modelId="{3D186077-6B59-486A-935B-60B8A1070E45}" type="presParOf" srcId="{BEBAEDF1-0F0C-4A2E-ABCE-C6C57DB3AF53}" destId="{23B2EF93-8B60-4B81-AA84-48ACE27678F3}" srcOrd="1" destOrd="0" presId="urn:microsoft.com/office/officeart/2005/8/layout/architecture"/>
    <dgm:cxn modelId="{DDB61811-EDF8-4B0D-9961-B251FECEA4CA}" type="presParOf" srcId="{BEBAEDF1-0F0C-4A2E-ABCE-C6C57DB3AF53}" destId="{21B73CB2-0412-4E17-B2E3-C579DDB98A7F}" srcOrd="2" destOrd="0" presId="urn:microsoft.com/office/officeart/2005/8/layout/architecture"/>
    <dgm:cxn modelId="{D87BAF49-E282-409F-801A-C0AAD41E4FEE}" type="presParOf" srcId="{21B73CB2-0412-4E17-B2E3-C579DDB98A7F}" destId="{2AD10C55-A51F-4359-A5C4-2832CA1AD7BB}" srcOrd="0" destOrd="0" presId="urn:microsoft.com/office/officeart/2005/8/layout/architecture"/>
    <dgm:cxn modelId="{56064F5D-7445-441E-B389-C63138A357E4}" type="presParOf" srcId="{2AD10C55-A51F-4359-A5C4-2832CA1AD7BB}" destId="{798F3025-4F48-4777-B1D7-337C23722768}" srcOrd="0" destOrd="0" presId="urn:microsoft.com/office/officeart/2005/8/layout/architecture"/>
    <dgm:cxn modelId="{830631FA-F5F3-41EC-B0FA-79BBFA6966FE}" type="presParOf" srcId="{2AD10C55-A51F-4359-A5C4-2832CA1AD7BB}" destId="{F308804F-3F78-495B-89ED-FB608760CD39}" srcOrd="1" destOrd="0" presId="urn:microsoft.com/office/officeart/2005/8/layout/architecture"/>
    <dgm:cxn modelId="{D49D5136-17E4-4C8E-9E80-D09208A5354B}" type="presParOf" srcId="{9DF22028-A30C-4ECC-A1DE-6CE9AE763609}" destId="{AD3F1B00-5E23-4495-A7D0-C2C9D01EE6D8}" srcOrd="5" destOrd="0" presId="urn:microsoft.com/office/officeart/2005/8/layout/architecture"/>
    <dgm:cxn modelId="{79BC9B72-0776-4913-B80B-75EBD926FB89}" type="presParOf" srcId="{9DF22028-A30C-4ECC-A1DE-6CE9AE763609}" destId="{72A57D0B-588F-4E2B-8A08-CC2A04423C92}" srcOrd="6" destOrd="0" presId="urn:microsoft.com/office/officeart/2005/8/layout/architecture"/>
    <dgm:cxn modelId="{6304CE2F-3E79-4337-9554-D00943AF3EAA}" type="presParOf" srcId="{72A57D0B-588F-4E2B-8A08-CC2A04423C92}" destId="{00498F9D-B8DE-47BE-9CB9-90E754250D9E}" srcOrd="0" destOrd="0" presId="urn:microsoft.com/office/officeart/2005/8/layout/architecture"/>
    <dgm:cxn modelId="{4C8732AA-EE1C-4F48-9B7A-B3CBEB860227}" type="presParOf" srcId="{72A57D0B-588F-4E2B-8A08-CC2A04423C92}" destId="{09FE705A-6C3D-4524-984A-40160192686E}" srcOrd="1" destOrd="0" presId="urn:microsoft.com/office/officeart/2005/8/layout/architecture"/>
    <dgm:cxn modelId="{E4959C43-75D8-447D-86DE-746CD0E86B0A}" type="presParOf" srcId="{72A57D0B-588F-4E2B-8A08-CC2A04423C92}" destId="{CB95E9E9-9C61-45A4-9E71-CCA8F7C19F3E}" srcOrd="2" destOrd="0" presId="urn:microsoft.com/office/officeart/2005/8/layout/architecture"/>
    <dgm:cxn modelId="{21D2DE3B-4226-4176-B1DC-74C9B2913F66}" type="presParOf" srcId="{CB95E9E9-9C61-45A4-9E71-CCA8F7C19F3E}" destId="{514C29FC-A8AE-4B5C-A11D-7A83BC368098}" srcOrd="0" destOrd="0" presId="urn:microsoft.com/office/officeart/2005/8/layout/architecture"/>
    <dgm:cxn modelId="{F9416097-9D84-44B2-B244-A62061EB3DD8}" type="presParOf" srcId="{514C29FC-A8AE-4B5C-A11D-7A83BC368098}" destId="{1BF612A1-7C7E-4D74-8A5A-140F92B5250A}" srcOrd="0" destOrd="0" presId="urn:microsoft.com/office/officeart/2005/8/layout/architecture"/>
    <dgm:cxn modelId="{8D1AB556-BA12-43C9-86BE-924465F6FA6C}" type="presParOf" srcId="{514C29FC-A8AE-4B5C-A11D-7A83BC368098}" destId="{CF162C39-8508-454B-B3E9-74C94B038689}" srcOrd="1" destOrd="0" presId="urn:microsoft.com/office/officeart/2005/8/layout/architecture"/>
    <dgm:cxn modelId="{D36E90E2-AD25-466B-874E-96D6FD5BB203}" type="presParOf" srcId="{9DF22028-A30C-4ECC-A1DE-6CE9AE763609}" destId="{85BDFBF1-E7F3-48BE-9657-CB8D2A41C471}" srcOrd="7" destOrd="0" presId="urn:microsoft.com/office/officeart/2005/8/layout/architecture"/>
    <dgm:cxn modelId="{A0901248-F8DC-4FE3-B399-045819AAAE46}" type="presParOf" srcId="{9DF22028-A30C-4ECC-A1DE-6CE9AE763609}" destId="{B524EADA-58E2-4BD5-B2DD-5A847B95D726}" srcOrd="8" destOrd="0" presId="urn:microsoft.com/office/officeart/2005/8/layout/architecture"/>
    <dgm:cxn modelId="{1D631A32-78DB-4D00-BB25-92CC47AE97D6}" type="presParOf" srcId="{B524EADA-58E2-4BD5-B2DD-5A847B95D726}" destId="{15A30B43-D428-4D48-A9CD-080A9F9160C0}" srcOrd="0" destOrd="0" presId="urn:microsoft.com/office/officeart/2005/8/layout/architecture"/>
    <dgm:cxn modelId="{0F44CA14-CC03-47D8-B1CE-5A115B83BB48}" type="presParOf" srcId="{B524EADA-58E2-4BD5-B2DD-5A847B95D726}" destId="{7E2B5782-A96F-4CCD-8D65-A0FED5EF3CEC}" srcOrd="1" destOrd="0" presId="urn:microsoft.com/office/officeart/2005/8/layout/architecture"/>
    <dgm:cxn modelId="{62D138EC-328C-4EEE-9639-12EE564A1BC9}" type="presParOf" srcId="{B524EADA-58E2-4BD5-B2DD-5A847B95D726}" destId="{19CF3770-EF21-4085-84B6-2D8E89C99EAB}" srcOrd="2" destOrd="0" presId="urn:microsoft.com/office/officeart/2005/8/layout/architecture"/>
    <dgm:cxn modelId="{3C3FB126-AA9B-4BA2-9059-AA435D7B9362}" type="presParOf" srcId="{19CF3770-EF21-4085-84B6-2D8E89C99EAB}" destId="{1F53044C-5A31-4BF6-A7A7-5E193F6CB9D3}" srcOrd="0" destOrd="0" presId="urn:microsoft.com/office/officeart/2005/8/layout/architecture"/>
    <dgm:cxn modelId="{2ABF26A6-A4AD-4C29-92B8-6E4FECB19C7A}" type="presParOf" srcId="{1F53044C-5A31-4BF6-A7A7-5E193F6CB9D3}" destId="{65E087DA-4254-41FD-BAD6-A7AE4232CAB8}" srcOrd="0" destOrd="0" presId="urn:microsoft.com/office/officeart/2005/8/layout/architecture"/>
    <dgm:cxn modelId="{80B12181-6CEB-4602-AA90-4C778A4F29C7}" type="presParOf" srcId="{1F53044C-5A31-4BF6-A7A7-5E193F6CB9D3}" destId="{C3A47929-E31E-4045-B5DE-6B795D920E14}"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A3433-A67C-4257-A4CA-08E6159A6CB4}">
      <dsp:nvSpPr>
        <dsp:cNvPr id="0" name=""/>
        <dsp:cNvSpPr/>
      </dsp:nvSpPr>
      <dsp:spPr>
        <a:xfrm>
          <a:off x="166390" y="3461654"/>
          <a:ext cx="1449332" cy="1588865"/>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b="0" kern="1200" noProof="0"/>
            <a:t>Data protection </a:t>
          </a:r>
          <a:br>
            <a:rPr lang="en-GB" sz="1400" b="0" kern="1200" noProof="0"/>
          </a:br>
          <a:r>
            <a:rPr lang="en-GB" sz="1400" b="0" kern="1200" noProof="0"/>
            <a:t>&amp;</a:t>
          </a:r>
        </a:p>
        <a:p>
          <a:pPr marL="0" lvl="0" indent="0" algn="ctr" defTabSz="622300">
            <a:lnSpc>
              <a:spcPct val="100000"/>
            </a:lnSpc>
            <a:spcBef>
              <a:spcPct val="0"/>
            </a:spcBef>
            <a:spcAft>
              <a:spcPts val="0"/>
            </a:spcAft>
            <a:buNone/>
          </a:pPr>
          <a:r>
            <a:rPr lang="en-GB" sz="1400" b="0" kern="1200" noProof="0"/>
            <a:t> Data security</a:t>
          </a:r>
          <a:endParaRPr lang="sv-FI" sz="1400" kern="1200"/>
        </a:p>
      </dsp:txBody>
      <dsp:txXfrm>
        <a:off x="208839" y="3504103"/>
        <a:ext cx="1364434" cy="1503967"/>
      </dsp:txXfrm>
    </dsp:sp>
    <dsp:sp modelId="{EABCE67F-7D5D-4DF8-AD39-61F24B19985C}">
      <dsp:nvSpPr>
        <dsp:cNvPr id="0" name=""/>
        <dsp:cNvSpPr/>
      </dsp:nvSpPr>
      <dsp:spPr>
        <a:xfrm>
          <a:off x="1797324" y="3467183"/>
          <a:ext cx="1449332" cy="1588865"/>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Infrastructure</a:t>
          </a:r>
          <a:endParaRPr lang="sv-FI" sz="1400" kern="1200"/>
        </a:p>
      </dsp:txBody>
      <dsp:txXfrm>
        <a:off x="1839773" y="3509632"/>
        <a:ext cx="1364434" cy="1503967"/>
      </dsp:txXfrm>
    </dsp:sp>
    <dsp:sp modelId="{2B4B3F92-4204-46AD-A21C-71E6AAED7D13}">
      <dsp:nvSpPr>
        <dsp:cNvPr id="0" name=""/>
        <dsp:cNvSpPr/>
      </dsp:nvSpPr>
      <dsp:spPr>
        <a:xfrm>
          <a:off x="5121049" y="1769994"/>
          <a:ext cx="1449332" cy="1539530"/>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Common IT services</a:t>
          </a:r>
        </a:p>
        <a:p>
          <a:pPr marL="0" lvl="0" indent="0" algn="ctr" defTabSz="622300">
            <a:lnSpc>
              <a:spcPct val="90000"/>
            </a:lnSpc>
            <a:spcBef>
              <a:spcPct val="0"/>
            </a:spcBef>
            <a:spcAft>
              <a:spcPct val="35000"/>
            </a:spcAft>
            <a:buNone/>
          </a:pPr>
          <a:r>
            <a:rPr lang="sv-FI" sz="1400" kern="1200"/>
            <a:t>&amp;</a:t>
          </a:r>
        </a:p>
        <a:p>
          <a:pPr marL="0" lvl="0" indent="0" algn="ctr" defTabSz="622300">
            <a:lnSpc>
              <a:spcPct val="90000"/>
            </a:lnSpc>
            <a:spcBef>
              <a:spcPct val="0"/>
            </a:spcBef>
            <a:spcAft>
              <a:spcPct val="35000"/>
            </a:spcAft>
            <a:buNone/>
          </a:pPr>
          <a:r>
            <a:rPr lang="sv-FI" sz="1400" kern="1200"/>
            <a:t>IT-services for  Research </a:t>
          </a:r>
        </a:p>
      </dsp:txBody>
      <dsp:txXfrm>
        <a:off x="5163498" y="1812443"/>
        <a:ext cx="1364434" cy="1454632"/>
      </dsp:txXfrm>
    </dsp:sp>
    <dsp:sp modelId="{7085D049-098C-4D69-9712-CFB6CC745A69}">
      <dsp:nvSpPr>
        <dsp:cNvPr id="0" name=""/>
        <dsp:cNvSpPr/>
      </dsp:nvSpPr>
      <dsp:spPr>
        <a:xfrm>
          <a:off x="6712778" y="1736485"/>
          <a:ext cx="1449332" cy="1588865"/>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GB" sz="1400" b="0" kern="1200" noProof="0"/>
            <a:t>Computers, Phones and Software management</a:t>
          </a:r>
          <a:endParaRPr lang="sv-FI" sz="1400" kern="1200"/>
        </a:p>
      </dsp:txBody>
      <dsp:txXfrm>
        <a:off x="6755227" y="1778934"/>
        <a:ext cx="1364434" cy="1503967"/>
      </dsp:txXfrm>
    </dsp:sp>
    <dsp:sp modelId="{D8977CA5-A77F-4FC4-AE0C-2E781459748D}">
      <dsp:nvSpPr>
        <dsp:cNvPr id="0" name=""/>
        <dsp:cNvSpPr/>
      </dsp:nvSpPr>
      <dsp:spPr>
        <a:xfrm>
          <a:off x="3466056" y="1759887"/>
          <a:ext cx="1449332" cy="1588865"/>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IT services for the library</a:t>
          </a:r>
          <a:endParaRPr lang="sv-FI" sz="1400" kern="1200"/>
        </a:p>
      </dsp:txBody>
      <dsp:txXfrm>
        <a:off x="3508505" y="1802336"/>
        <a:ext cx="1364434" cy="1503967"/>
      </dsp:txXfrm>
    </dsp:sp>
    <dsp:sp modelId="{798F3025-4F48-4777-B1D7-337C23722768}">
      <dsp:nvSpPr>
        <dsp:cNvPr id="0" name=""/>
        <dsp:cNvSpPr/>
      </dsp:nvSpPr>
      <dsp:spPr>
        <a:xfrm>
          <a:off x="194551" y="1759735"/>
          <a:ext cx="1449332" cy="1588865"/>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dirty="0"/>
            <a:t>Media-production / Hanken Studios</a:t>
          </a:r>
          <a:endParaRPr lang="sv-FI" sz="1400" kern="1200" dirty="0"/>
        </a:p>
      </dsp:txBody>
      <dsp:txXfrm>
        <a:off x="237000" y="1802184"/>
        <a:ext cx="1364434" cy="1503967"/>
      </dsp:txXfrm>
    </dsp:sp>
    <dsp:sp modelId="{00498F9D-B8DE-47BE-9CB9-90E754250D9E}">
      <dsp:nvSpPr>
        <dsp:cNvPr id="0" name=""/>
        <dsp:cNvSpPr/>
      </dsp:nvSpPr>
      <dsp:spPr>
        <a:xfrm>
          <a:off x="5093395" y="3467183"/>
          <a:ext cx="1449332" cy="1588865"/>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IT-procurement and license management</a:t>
          </a:r>
          <a:endParaRPr lang="sv-FI" sz="1400" kern="1200"/>
        </a:p>
      </dsp:txBody>
      <dsp:txXfrm>
        <a:off x="5135844" y="3509632"/>
        <a:ext cx="1364434" cy="1503967"/>
      </dsp:txXfrm>
    </dsp:sp>
    <dsp:sp modelId="{1BF612A1-7C7E-4D74-8A5A-140F92B5250A}">
      <dsp:nvSpPr>
        <dsp:cNvPr id="0" name=""/>
        <dsp:cNvSpPr/>
      </dsp:nvSpPr>
      <dsp:spPr>
        <a:xfrm>
          <a:off x="3444070" y="3464709"/>
          <a:ext cx="1449332" cy="1588865"/>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Webb</a:t>
          </a:r>
          <a:br>
            <a:rPr lang="en-GB" sz="1400" b="0" kern="1200" noProof="0"/>
          </a:br>
          <a:r>
            <a:rPr lang="en-GB" sz="1400" b="0" kern="1200" noProof="0"/>
            <a:t>&amp; </a:t>
          </a:r>
          <a:br>
            <a:rPr lang="en-GB" sz="1400" b="0" kern="1200" noProof="0"/>
          </a:br>
          <a:r>
            <a:rPr lang="en-GB" sz="1400" b="0" kern="1200" noProof="0"/>
            <a:t>Databases</a:t>
          </a:r>
          <a:endParaRPr lang="sv-FI" sz="1400" kern="1200"/>
        </a:p>
      </dsp:txBody>
      <dsp:txXfrm>
        <a:off x="3486519" y="3507158"/>
        <a:ext cx="1364434" cy="1503967"/>
      </dsp:txXfrm>
    </dsp:sp>
    <dsp:sp modelId="{15A30B43-D428-4D48-A9CD-080A9F9160C0}">
      <dsp:nvSpPr>
        <dsp:cNvPr id="0" name=""/>
        <dsp:cNvSpPr/>
      </dsp:nvSpPr>
      <dsp:spPr>
        <a:xfrm>
          <a:off x="6715633" y="3467183"/>
          <a:ext cx="1449332" cy="1588865"/>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IT-architecture</a:t>
          </a:r>
          <a:endParaRPr lang="sv-FI" sz="1400" kern="1200"/>
        </a:p>
      </dsp:txBody>
      <dsp:txXfrm>
        <a:off x="6758082" y="3509632"/>
        <a:ext cx="1364434" cy="1503967"/>
      </dsp:txXfrm>
    </dsp:sp>
    <dsp:sp modelId="{65E087DA-4254-41FD-BAD6-A7AE4232CAB8}">
      <dsp:nvSpPr>
        <dsp:cNvPr id="0" name=""/>
        <dsp:cNvSpPr/>
      </dsp:nvSpPr>
      <dsp:spPr>
        <a:xfrm>
          <a:off x="1824876" y="1786947"/>
          <a:ext cx="1449332" cy="1588865"/>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IT-services for Teaching &amp; Learning</a:t>
          </a:r>
          <a:endParaRPr lang="sv-FI" sz="1400" kern="1200" dirty="0"/>
        </a:p>
      </dsp:txBody>
      <dsp:txXfrm>
        <a:off x="1867325" y="1829396"/>
        <a:ext cx="1364434" cy="1503967"/>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6T11:45:54.829"/>
    </inkml:context>
    <inkml:brush xml:id="br0">
      <inkml:brushProperty name="width" value="0.035" units="cm"/>
      <inkml:brushProperty name="height" value="0.035" units="cm"/>
      <inkml:brushProperty name="color" value="#E71224"/>
    </inkml:brush>
  </inkml:definitions>
  <inkml:trace contextRef="#ctx0" brushRef="#br0">891 387 24575,'0'-15'0,"-1"1"0,-1-1 0,0 0 0,-1 0 0,-1 1 0,0 0 0,-1 0 0,0 0 0,-1 0 0,0 1 0,-11-16 0,0-1 0,7 12 0,0 1 0,-1 0 0,-17-20 0,23 32 0,0 0 0,0 1 0,0-1 0,0 1 0,-1 0 0,1 1 0,-1-1 0,0 1 0,0 0 0,-1 1 0,1-1 0,-1 1 0,-12-2 0,-25 0 0,0 1 0,-73 6 0,28 0 0,72-2 0,1 0 0,-1 1 0,1 1 0,-1 0 0,1 1 0,0 1 0,0 0 0,0 1 0,1 1 0,0 1 0,0 0 0,-19 14 0,24-14 0,0 0 0,1 1 0,0 0 0,0 1 0,1-1 0,0 2 0,0-1 0,1 1 0,1 0 0,0 0 0,0 1 0,1 0 0,1 0 0,0 0 0,1 1 0,-4 20 0,5 1 0,0 1 0,3 0 0,0 0 0,3-1 0,1 0 0,1 1 0,21 62 0,-13-57 0,38 70 0,-34-75 0,-3-5 0,1-1 0,1-1 0,35 44 0,-45-65 0,-1 1 0,1-1 0,1 0 0,-1 0 0,1-1 0,0 0 0,1-1 0,-1 1 0,1-2 0,0 1 0,0-1 0,1-1 0,-1 1 0,1-2 0,0 1 0,14 1 0,-8-4 0,1 1 0,-1-2 0,0 0 0,1-1 0,-1-1 0,0-1 0,0 0 0,-1-1 0,1 0 0,28-15 0,-32 13 0,-1 0 0,0-1 0,0 0 0,0-1 0,-1 0 0,0-1 0,-1 0 0,0 0 0,-1-1 0,0 0 0,0-1 0,-1 0 0,7-17 0,-6 8 0,0-1 0,-2 0 0,0-1 0,-2 1 0,3-38 0,-3 25 0,8-40 0,-9 62 0,1 0 0,0 0 0,1 0 0,0 1 0,1-1 0,8-12 0,12-18-1365,-17 24-5461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06:53:07.056"/>
    </inkml:context>
    <inkml:brush xml:id="br0">
      <inkml:brushProperty name="width" value="0.1" units="cm"/>
      <inkml:brushProperty name="height" value="0.1" units="cm"/>
      <inkml:brushProperty name="color" value="#E71224"/>
    </inkml:brush>
  </inkml:definitions>
  <inkml:trace contextRef="#ctx0" brushRef="#br0">1 1 24575,'1'13'0,"1"0"0,1-1 0,0 1 0,0 0 0,1-1 0,9 17 0,-7-13 0,154 311 0,-141-292 0,6 10 0,-12-25 0,-2 1 0,0 0 0,-1 1 0,-2 0 0,0 0 0,7 31 0,-9-23 0,1-1 0,2 0 0,0 0 0,3-1 0,0-1 0,1 0 0,18 26 0,18 20 0,64 73 0,-68-92 0,2-2 0,2-2 0,65 50 0,-58-52 0,-36-30 0,0-1 0,2 0 0,-1-2 0,30 16 0,-29-19 0,28 19 0,-31-18 0,40 21 0,-10-14 0,75 23 0,-92-32 44,-1 1-1,54 31 1,-25-12-1540,-33-18-5330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06:53:07.057"/>
    </inkml:context>
    <inkml:brush xml:id="br0">
      <inkml:brushProperty name="width" value="0.1" units="cm"/>
      <inkml:brushProperty name="height" value="0.1" units="cm"/>
      <inkml:brushProperty name="color" value="#E71224"/>
    </inkml:brush>
  </inkml:definitions>
  <inkml:trace contextRef="#ctx0" brushRef="#br0">610 1 24575,'-5'0'0,"1"1"0,0 0 0,-1 0 0,1 0 0,0 1 0,0 0 0,0-1 0,0 2 0,0-1 0,0 0 0,0 1 0,-4 4 0,-39 38 0,-54 77 0,21-23 0,63-80 0,0-2 0,-1 0 0,-1-2 0,0 0 0,-1 0 0,-32 15 0,14-9-682,-64 25-1,80-38-6143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06:53:07.058"/>
    </inkml:context>
    <inkml:brush xml:id="br0">
      <inkml:brushProperty name="width" value="0.1" units="cm"/>
      <inkml:brushProperty name="height" value="0.1" units="cm"/>
      <inkml:brushProperty name="color" value="#E71224"/>
    </inkml:brush>
  </inkml:definitions>
  <inkml:trace contextRef="#ctx0" brushRef="#br0">1 1 24575,'0'0'0,"1"0"0,0 0 0,0 1 0,-1-1 0,1 1 0,0-1 0,0 0 0,-1 1 0,1 0 0,-1-1 0,1 1 0,0-1 0,-1 1 0,1 0 0,-1-1 0,1 1 0,-1 0 0,0-1 0,1 1 0,-1 0 0,0 0 0,1-1 0,-1 1 0,0 0 0,0 0 0,0 0 0,0-1 0,0 2 0,3 28 0,-2-25 0,-1 70 0,-2-53 0,2-1 0,1 0 0,7 42 0,-8-60 0,1 0 0,1 0 0,-1 1 0,0-1 0,1 0 0,-1-1 0,1 1 0,0 0 0,0 0 0,0-1 0,1 1 0,-1-1 0,0 1 0,1-1 0,0 0 0,-1 0 0,1 0 0,0-1 0,0 1 0,0-1 0,0 1 0,0-1 0,1 0 0,-1 0 0,6 0 0,6 1 0,1 0 0,-1-2 0,1 1 0,20-4 0,-12 1 0,62-1-1365,-62 3-5461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06:53:07.059"/>
    </inkml:context>
    <inkml:brush xml:id="br0">
      <inkml:brushProperty name="width" value="0.1" units="cm"/>
      <inkml:brushProperty name="height" value="0.1" units="cm"/>
      <inkml:brushProperty name="color" value="#E71224"/>
    </inkml:brush>
  </inkml:definitions>
  <inkml:trace contextRef="#ctx0" brushRef="#br0">510 1 24575,'0'0'0,"-1"0"0,1 0 0,0 0 0,-1 0 0,1 0 0,0 0 0,-1 0 0,1 1 0,0-1 0,0 0 0,-1 0 0,1 0 0,0 1 0,-1-1 0,1 0 0,0 0 0,0 1 0,-1-1 0,1 0 0,0 0 0,0 1 0,0-1 0,0 0 0,-1 1 0,1-1 0,0 0 0,0 1 0,0-1 0,0 0 0,0 1 0,0-1 0,0 0 0,0 1 0,0-1 0,0 0 0,0 1 0,0-1 0,0 1 0,3 16 0,5 7 0,1 0 0,0-1 0,22 37 0,46 62 0,-54-88 0,171 237 0,-188-262 0,-1 0 0,1 1 0,-2 0 0,1 0 0,-1 0 0,-1 1 0,0-1 0,0 1 0,-1 0 0,1 16 0,2 5 0,17 62 0,-14-66 0,-1-1 0,-1 1 0,2 38 0,1 38 0,1 25 0,-9-115 0,1 1 0,0-1 0,1 0 0,1 0 0,0 0 0,8 17 0,-5-15 0,-1 0 0,-1 1 0,-1-1 0,3 20 0,-5 184 0,-4-112 0,4 16 0,-4 142 0,-19-101 0,4-41 0,15-94 0,-2 0 0,-2 0 0,0 0 0,-2-1 0,-17 42 0,15-43 0,1 0 0,1 1 0,-6 47 0,2-16 0,-9 27 0,9-41 0,-8 62 0,2 248 0,17-276 0,3 75 0,0-139 0,2 0 0,0 0 0,0 0 0,2-1 0,0 1 0,0-1 0,2-1 0,10 18 0,-5-10 0,-2 0 0,12 33 0,-18-41 0,0 0 0,1 0 0,1 0 0,0-1 0,1 0 0,0-1 0,13 16 0,-16-23 0,0 1 0,1-1 0,-1 0 0,1 0 0,0-1 0,1 0 0,-1 0 0,1 0 0,0-1 0,0 0 0,0 0 0,0-1 0,0 0 0,1 0 0,-1 0 0,10 0 0,24-1 0,43-5 0,-3 0 0,-75 4 0,1 0 0,0-1 0,0 1 0,0-2 0,0 1 0,0-1 0,-1 0 0,1 0 0,-1-1 0,1 1 0,7-6 0,-14 8 0,0 0 0,1 0 0,-1 0 0,0 0 0,0-1 0,0 1 0,0 0 0,0 0 0,0 0 0,1 0 0,-1 0 0,0 0 0,0 0 0,0 0 0,0 0 0,0 0 0,0-1 0,0 1 0,0 0 0,1 0 0,-1 0 0,0 0 0,0 0 0,0 0 0,0-1 0,0 1 0,0 0 0,0 0 0,0 0 0,0 0 0,0 0 0,0-1 0,0 1 0,0 0 0,0 0 0,0 0 0,0 0 0,0 0 0,0-1 0,0 1 0,0 0 0,0 0 0,0 0 0,0 0 0,-1 0 0,1-1 0,0 1 0,0 0 0,0 0 0,0 0 0,0 0 0,0 0 0,0 0 0,0 0 0,-1 0 0,1 0 0,0-1 0,0 1 0,0 0 0,0 0 0,0 0 0,-1 0 0,1 0 0,0 0 0,0 0 0,0 0 0,0 0 0,-13-1 0,3 3 0,-1 0 0,0 1 0,1 0 0,-1 1 0,1 0 0,0 0 0,1 1 0,-1 1 0,-14 10 0,1 1 0,0 1 0,-29 31 0,36-30 0,1 1 0,0 0 0,2 1 0,-13 25 0,-19 30 0,-22 9 0,4-6 0,57-68 0,-1 0 0,2 1 0,0-1 0,-5 17 0,5-12 0,-1-1 0,-10 18 0,-7 7 0,1 1 0,-20 56 0,33-73 0,-66 214 0,28-66 0,-15 64 0,-9 78 0,64-282 0,-5 22 0,-6 79 0,12-78 0,-23 94 0,2-22 0,2 87 0,21-170 0,-2 5 0,-19 84 0,15-96 0,1 1 0,2 0 0,2 1 0,-1 59 0,9 398 0,-3-325 0,-2-136 0,-8 45 0,3-20 0,5-44 0,0 0 0,-1 0 0,-1 0 0,0-1 0,-1 1 0,0-1 0,-13 23 0,15-32 0,-1-1 0,0 1 0,0-1 0,0 0 0,-1 0 0,1 0 0,-1-1 0,0 1 0,0-1 0,-1-1 0,0 1 0,1-1 0,-1 0 0,0 0 0,0 0 0,-1-1 0,1 0 0,0 0 0,-1-1 0,1 0 0,-10 1 0,-72-1-1365,48-2-5461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06:53:07.060"/>
    </inkml:context>
    <inkml:brush xml:id="br0">
      <inkml:brushProperty name="width" value="0.1" units="cm"/>
      <inkml:brushProperty name="height" value="0.1" units="cm"/>
      <inkml:brushProperty name="color" value="#E71224"/>
    </inkml:brush>
  </inkml:definitions>
  <inkml:trace contextRef="#ctx0" brushRef="#br0">0 0 24575,'26'1'0,"0"1"0,0 1 0,48 13 0,72 31 0,-63-18 0,364 133 0,-324-110 0,180 89 0,60 65 0,-278-153 0,-41-24 0,88 42 0,-76-44 154,85 56-1,-7-3-1825,-102-64-5154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06:53:07.061"/>
    </inkml:context>
    <inkml:brush xml:id="br0">
      <inkml:brushProperty name="width" value="0.1" units="cm"/>
      <inkml:brushProperty name="height" value="0.1" units="cm"/>
      <inkml:brushProperty name="color" value="#E71224"/>
    </inkml:brush>
  </inkml:definitions>
  <inkml:trace contextRef="#ctx0" brushRef="#br0">783 1 24575,'-18'18'0,"-98"106"0,101-105 0,0 1 0,1 0 0,1 1 0,1 1 0,1 0 0,-13 35 0,-71 193 0,85-227 0,-57 129 0,14 13 0,30-88 0,1 26 0,18-81 0,0 0 0,-1 0 0,-1 0 0,-17 39 0,12-36 0,-14 44 0,19-49 0,-1 0 0,-1 0 0,0-1 0,-14 22 0,-13 11 136,-30 49 15,57-88-426,1 2-1,0-1 1,1 1 0,1 0-1,-5 20 1,7-18-6551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06:53:07.062"/>
    </inkml:context>
    <inkml:brush xml:id="br0">
      <inkml:brushProperty name="width" value="0.1" units="cm"/>
      <inkml:brushProperty name="height" value="0.1" units="cm"/>
      <inkml:brushProperty name="color" value="#E71224"/>
    </inkml:brush>
  </inkml:definitions>
  <inkml:trace contextRef="#ctx0" brushRef="#br0">13 0 24575,'0'76'0,"1"9"0,-12 115 0,10-197 0,0 1 0,1 0 0,0 0 0,0-1 0,0 1 0,0 0 0,0 0 0,1 0 0,0-1 0,0 1 0,2 6 0,-2-8 0,0 0 0,1-1 0,-1 1 0,0-1 0,1 1 0,-1-1 0,1 0 0,-1 1 0,1-1 0,0 0 0,0 0 0,-1 0 0,1 0 0,0-1 0,0 1 0,0 0 0,0-1 0,0 1 0,0-1 0,0 0 0,0 0 0,0 1 0,3-2 0,135-4 0,-105 3 0,105-19 280,-53 7-1925,-67 11-5181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06:53:38.148"/>
    </inkml:context>
    <inkml:brush xml:id="br0">
      <inkml:brushProperty name="width" value="0.1" units="cm"/>
      <inkml:brushProperty name="height" value="0.1" units="cm"/>
      <inkml:brushProperty name="color" value="#E71224"/>
    </inkml:brush>
  </inkml:definitions>
  <inkml:trace contextRef="#ctx0" brushRef="#br0">233 0 24575,'-2'95'0,"4"104"0,-1-191 0,1 0 0,0 0 0,0 0 0,1 0 0,5 11 0,6 18 0,-6-13 0,-4-12 0,-1 0 0,0 0 0,0 0 0,1 21 0,-4-28 0,0-1 0,-1 0 0,1 1 0,-1-1 0,0 0 0,0 0 0,0 1 0,-1-1 0,0 0 0,1 0 0,-1 0 0,-1-1 0,1 1 0,-1 0 0,1-1 0,-1 0 0,-5 5 0,-8 5 0,0-2 0,-1 0 0,0-1 0,0 0 0,-32 11 0,41-18 0,-32 13 303,24-11-1137,-28 14 0,28-9-5992</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gif"/><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gif"/><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gi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customXml" Target="../ink/ink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Master" Target="../slideMasters/slideMaster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Master" Target="../slideMasters/slideMaster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lickr.com/photos/144590497@N04/albums/72177720318218876" TargetMode="External"/><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flickr.com/photos/144590497@N04/albums/72177720318218876" TargetMode="Externa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p:bg>
      <p:bgRef idx="1001">
        <a:schemeClr val="bg1"/>
      </p:bgRef>
    </p:bg>
    <p:spTree>
      <p:nvGrpSpPr>
        <p:cNvPr id="1" name=""/>
        <p:cNvGrpSpPr/>
        <p:nvPr/>
      </p:nvGrpSpPr>
      <p:grpSpPr>
        <a:xfrm>
          <a:off x="0" y="0"/>
          <a:ext cx="0" cy="0"/>
          <a:chOff x="0" y="0"/>
          <a:chExt cx="0" cy="0"/>
        </a:xfrm>
      </p:grpSpPr>
      <p:pic>
        <p:nvPicPr>
          <p:cNvPr id="3" name="Picture 2" descr="A white outline of a person's head with a sword and a snake&#10;&#10;Description automatically generated">
            <a:extLst>
              <a:ext uri="{FF2B5EF4-FFF2-40B4-BE49-F238E27FC236}">
                <a16:creationId xmlns:a16="http://schemas.microsoft.com/office/drawing/2014/main" id="{348E896C-3938-F676-C97C-FC1FEB92B559}"/>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spTree>
    <p:extLst>
      <p:ext uri="{BB962C8B-B14F-4D97-AF65-F5344CB8AC3E}">
        <p14:creationId xmlns:p14="http://schemas.microsoft.com/office/powerpoint/2010/main" val="37627250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ENTS">
    <p:spTree>
      <p:nvGrpSpPr>
        <p:cNvPr id="1" name=""/>
        <p:cNvGrpSpPr/>
        <p:nvPr/>
      </p:nvGrpSpPr>
      <p:grpSpPr>
        <a:xfrm>
          <a:off x="0" y="0"/>
          <a:ext cx="0" cy="0"/>
          <a:chOff x="0" y="0"/>
          <a:chExt cx="0" cy="0"/>
        </a:xfrm>
      </p:grpSpPr>
      <p:pic>
        <p:nvPicPr>
          <p:cNvPr id="8" name="Picture 7" descr="A group of people posing for a photo&#10;&#10;Description automatically generated">
            <a:extLst>
              <a:ext uri="{FF2B5EF4-FFF2-40B4-BE49-F238E27FC236}">
                <a16:creationId xmlns:a16="http://schemas.microsoft.com/office/drawing/2014/main" id="{55930CA7-5352-B53B-99EC-595E8FD8D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5" name="Picture 4" descr="A white outline of a person's head with a sword and a snake&#10;&#10;Description automatically generated">
            <a:extLst>
              <a:ext uri="{FF2B5EF4-FFF2-40B4-BE49-F238E27FC236}">
                <a16:creationId xmlns:a16="http://schemas.microsoft.com/office/drawing/2014/main" id="{FEB49CA3-C0F1-889E-6347-105DEDD09E08}"/>
              </a:ext>
            </a:extLst>
          </p:cNvPr>
          <p:cNvPicPr/>
          <p:nvPr userDrawn="1"/>
        </p:nvPicPr>
        <p:blipFill>
          <a:blip r:embed="rId3"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2" name="Picture 1" descr="A black and white logo&#10;&#10;Description automatically generated">
            <a:extLst>
              <a:ext uri="{FF2B5EF4-FFF2-40B4-BE49-F238E27FC236}">
                <a16:creationId xmlns:a16="http://schemas.microsoft.com/office/drawing/2014/main" id="{810D8A62-9D77-6481-B129-31B50EA6DED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3" name="Picture 2" descr="A black and white logo&#10;&#10;Description automatically generated">
            <a:extLst>
              <a:ext uri="{FF2B5EF4-FFF2-40B4-BE49-F238E27FC236}">
                <a16:creationId xmlns:a16="http://schemas.microsoft.com/office/drawing/2014/main" id="{06212035-180D-5A0D-E69C-7759A66EEF8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6" name="Picture 5" descr="A white text with circles and dots on a black background&#10;&#10;Description automatically generated">
            <a:extLst>
              <a:ext uri="{FF2B5EF4-FFF2-40B4-BE49-F238E27FC236}">
                <a16:creationId xmlns:a16="http://schemas.microsoft.com/office/drawing/2014/main" id="{0FC4034D-7101-13AA-B409-5C2BB9DD601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356166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 ENGAGE">
    <p:bg>
      <p:bgRef idx="1001">
        <a:schemeClr val="bg1"/>
      </p:bgRef>
    </p:bg>
    <p:spTree>
      <p:nvGrpSpPr>
        <p:cNvPr id="1" name=""/>
        <p:cNvGrpSpPr/>
        <p:nvPr/>
      </p:nvGrpSpPr>
      <p:grpSpPr>
        <a:xfrm>
          <a:off x="0" y="0"/>
          <a:ext cx="0" cy="0"/>
          <a:chOff x="0" y="0"/>
          <a:chExt cx="0" cy="0"/>
        </a:xfrm>
      </p:grpSpPr>
      <p:pic>
        <p:nvPicPr>
          <p:cNvPr id="3" name="Picture 2" descr="A white outline of a person's head with a sword and a snake&#10;&#10;Description automatically generated">
            <a:extLst>
              <a:ext uri="{FF2B5EF4-FFF2-40B4-BE49-F238E27FC236}">
                <a16:creationId xmlns:a16="http://schemas.microsoft.com/office/drawing/2014/main" id="{9903DA6E-6B28-CB7D-7B77-1472D5141CB4}"/>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4" name="Picture 3" descr="A black and white logo&#10;&#10;Description automatically generated">
            <a:extLst>
              <a:ext uri="{FF2B5EF4-FFF2-40B4-BE49-F238E27FC236}">
                <a16:creationId xmlns:a16="http://schemas.microsoft.com/office/drawing/2014/main" id="{24813E19-AD4D-4A80-70BC-E10F48A5136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5" name="Picture 4" descr="A black and white logo&#10;&#10;Description automatically generated">
            <a:extLst>
              <a:ext uri="{FF2B5EF4-FFF2-40B4-BE49-F238E27FC236}">
                <a16:creationId xmlns:a16="http://schemas.microsoft.com/office/drawing/2014/main" id="{A7383DE6-4BB7-855F-22B7-289DA7B89DA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6" name="Picture 5" descr="A white text with circles and dots on a black background&#10;&#10;Description automatically generated">
            <a:extLst>
              <a:ext uri="{FF2B5EF4-FFF2-40B4-BE49-F238E27FC236}">
                <a16:creationId xmlns:a16="http://schemas.microsoft.com/office/drawing/2014/main" id="{8BFCDA6D-E435-2C38-45B6-7886234FBD4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pic>
        <p:nvPicPr>
          <p:cNvPr id="7" name="Picture 6" descr="A white logo with black background&#10;&#10;Description automatically generated">
            <a:extLst>
              <a:ext uri="{FF2B5EF4-FFF2-40B4-BE49-F238E27FC236}">
                <a16:creationId xmlns:a16="http://schemas.microsoft.com/office/drawing/2014/main" id="{708E0023-995B-0023-14D6-597BEE3D259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47650" y="6044183"/>
            <a:ext cx="923925" cy="622860"/>
          </a:xfrm>
          <a:prstGeom prst="rect">
            <a:avLst/>
          </a:prstGeom>
        </p:spPr>
      </p:pic>
    </p:spTree>
    <p:extLst>
      <p:ext uri="{BB962C8B-B14F-4D97-AF65-F5344CB8AC3E}">
        <p14:creationId xmlns:p14="http://schemas.microsoft.com/office/powerpoint/2010/main" val="289146112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LUE + ENGAGE">
    <p:bg>
      <p:bgPr>
        <a:solidFill>
          <a:schemeClr val="accent5"/>
        </a:solidFill>
        <a:effectLst/>
      </p:bgPr>
    </p:bg>
    <p:spTree>
      <p:nvGrpSpPr>
        <p:cNvPr id="1" name=""/>
        <p:cNvGrpSpPr/>
        <p:nvPr/>
      </p:nvGrpSpPr>
      <p:grpSpPr>
        <a:xfrm>
          <a:off x="0" y="0"/>
          <a:ext cx="0" cy="0"/>
          <a:chOff x="0" y="0"/>
          <a:chExt cx="0" cy="0"/>
        </a:xfrm>
      </p:grpSpPr>
      <p:pic>
        <p:nvPicPr>
          <p:cNvPr id="3" name="Picture 2" descr="A white outline of a person's head with a sword and a snake&#10;&#10;Description automatically generated">
            <a:extLst>
              <a:ext uri="{FF2B5EF4-FFF2-40B4-BE49-F238E27FC236}">
                <a16:creationId xmlns:a16="http://schemas.microsoft.com/office/drawing/2014/main" id="{9903DA6E-6B28-CB7D-7B77-1472D5141CB4}"/>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4" name="Picture 3" descr="A black and white logo&#10;&#10;Description automatically generated">
            <a:extLst>
              <a:ext uri="{FF2B5EF4-FFF2-40B4-BE49-F238E27FC236}">
                <a16:creationId xmlns:a16="http://schemas.microsoft.com/office/drawing/2014/main" id="{24813E19-AD4D-4A80-70BC-E10F48A5136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5" name="Picture 4" descr="A black and white logo&#10;&#10;Description automatically generated">
            <a:extLst>
              <a:ext uri="{FF2B5EF4-FFF2-40B4-BE49-F238E27FC236}">
                <a16:creationId xmlns:a16="http://schemas.microsoft.com/office/drawing/2014/main" id="{A7383DE6-4BB7-855F-22B7-289DA7B89DA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6" name="Picture 5" descr="A white text with circles and dots on a black background&#10;&#10;Description automatically generated">
            <a:extLst>
              <a:ext uri="{FF2B5EF4-FFF2-40B4-BE49-F238E27FC236}">
                <a16:creationId xmlns:a16="http://schemas.microsoft.com/office/drawing/2014/main" id="{8BFCDA6D-E435-2C38-45B6-7886234FBD4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pic>
        <p:nvPicPr>
          <p:cNvPr id="7" name="Picture 6" descr="A white logo with black background&#10;&#10;Description automatically generated">
            <a:extLst>
              <a:ext uri="{FF2B5EF4-FFF2-40B4-BE49-F238E27FC236}">
                <a16:creationId xmlns:a16="http://schemas.microsoft.com/office/drawing/2014/main" id="{708E0023-995B-0023-14D6-597BEE3D259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47650" y="6044183"/>
            <a:ext cx="923925" cy="622860"/>
          </a:xfrm>
          <a:prstGeom prst="rect">
            <a:avLst/>
          </a:prstGeom>
        </p:spPr>
      </p:pic>
    </p:spTree>
    <p:extLst>
      <p:ext uri="{BB962C8B-B14F-4D97-AF65-F5344CB8AC3E}">
        <p14:creationId xmlns:p14="http://schemas.microsoft.com/office/powerpoint/2010/main" val="3922455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YER BLUE + ENGAGE">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B29CBA5B-68A2-8B53-48EA-836C12390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5" name="Picture 4" descr="A white outline of a person's head with a sword and a snake&#10;&#10;Description automatically generated">
            <a:extLst>
              <a:ext uri="{FF2B5EF4-FFF2-40B4-BE49-F238E27FC236}">
                <a16:creationId xmlns:a16="http://schemas.microsoft.com/office/drawing/2014/main" id="{AF0E96E4-FE3E-6604-0FB8-75CF4C6DFB26}"/>
              </a:ext>
            </a:extLst>
          </p:cNvPr>
          <p:cNvPicPr/>
          <p:nvPr userDrawn="1"/>
        </p:nvPicPr>
        <p:blipFill>
          <a:blip r:embed="rId3"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6" name="Picture 5" descr="A black and white logo&#10;&#10;Description automatically generated">
            <a:extLst>
              <a:ext uri="{FF2B5EF4-FFF2-40B4-BE49-F238E27FC236}">
                <a16:creationId xmlns:a16="http://schemas.microsoft.com/office/drawing/2014/main" id="{519FDCBA-21BE-F099-F083-D335CA11567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7" name="Picture 6" descr="A black and white logo&#10;&#10;Description automatically generated">
            <a:extLst>
              <a:ext uri="{FF2B5EF4-FFF2-40B4-BE49-F238E27FC236}">
                <a16:creationId xmlns:a16="http://schemas.microsoft.com/office/drawing/2014/main" id="{F4F17937-4E19-6E1F-F5CC-0A378484A86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9" name="Picture 8" descr="A white text with circles and dots on a black background&#10;&#10;Description automatically generated">
            <a:extLst>
              <a:ext uri="{FF2B5EF4-FFF2-40B4-BE49-F238E27FC236}">
                <a16:creationId xmlns:a16="http://schemas.microsoft.com/office/drawing/2014/main" id="{2A562F9B-3829-BBF1-D1F7-3B2C2C9DD280}"/>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pic>
        <p:nvPicPr>
          <p:cNvPr id="10" name="Picture 9" descr="A white logo with black background&#10;&#10;Description automatically generated">
            <a:extLst>
              <a:ext uri="{FF2B5EF4-FFF2-40B4-BE49-F238E27FC236}">
                <a16:creationId xmlns:a16="http://schemas.microsoft.com/office/drawing/2014/main" id="{DAE3B73B-7FFD-3F0E-9B04-33575248788A}"/>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247650" y="6044183"/>
            <a:ext cx="923925" cy="622860"/>
          </a:xfrm>
          <a:prstGeom prst="rect">
            <a:avLst/>
          </a:prstGeom>
        </p:spPr>
      </p:pic>
    </p:spTree>
    <p:extLst>
      <p:ext uri="{BB962C8B-B14F-4D97-AF65-F5344CB8AC3E}">
        <p14:creationId xmlns:p14="http://schemas.microsoft.com/office/powerpoint/2010/main" val="2254144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LINE + BODY">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F368AB-F5F7-BA8E-4B86-A3547BC0E19F}"/>
              </a:ext>
            </a:extLst>
          </p:cNvPr>
          <p:cNvSpPr>
            <a:spLocks noGrp="1"/>
          </p:cNvSpPr>
          <p:nvPr>
            <p:ph type="subTitle" idx="1" hasCustomPrompt="1"/>
          </p:nvPr>
        </p:nvSpPr>
        <p:spPr>
          <a:xfrm>
            <a:off x="1268325" y="1483189"/>
            <a:ext cx="9655350" cy="4827176"/>
          </a:xfrm>
          <a:prstGeom prst="rect">
            <a:avLst/>
          </a:prstGeo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742950" lvl="1"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1</a:t>
            </a:r>
          </a:p>
          <a:p>
            <a:pPr marL="1200150" lvl="2"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2</a:t>
            </a:r>
          </a:p>
          <a:p>
            <a:pPr marL="1200150" lvl="2" indent="-285750" algn="l">
              <a:buFont typeface="Arial" panose="020B0604020202020204" pitchFamily="34" charset="0"/>
              <a:buChar char="•"/>
            </a:pPr>
            <a:endParaRPr lang="sv-SE" sz="1600" dirty="0"/>
          </a:p>
          <a:p>
            <a:pPr lvl="2" algn="l"/>
            <a:endParaRPr lang="sv-SE" sz="1600" dirty="0"/>
          </a:p>
          <a:p>
            <a:r>
              <a:rPr lang="sv-SE" dirty="0"/>
              <a:t>Body text</a:t>
            </a:r>
          </a:p>
          <a:p>
            <a:endParaRPr lang="en-US" dirty="0"/>
          </a:p>
        </p:txBody>
      </p:sp>
      <p:sp>
        <p:nvSpPr>
          <p:cNvPr id="9" name="Title 8">
            <a:extLst>
              <a:ext uri="{FF2B5EF4-FFF2-40B4-BE49-F238E27FC236}">
                <a16:creationId xmlns:a16="http://schemas.microsoft.com/office/drawing/2014/main" id="{CF397021-2515-5A0C-F3D6-793E6F2EA006}"/>
              </a:ext>
            </a:extLst>
          </p:cNvPr>
          <p:cNvSpPr>
            <a:spLocks noGrp="1"/>
          </p:cNvSpPr>
          <p:nvPr>
            <p:ph type="title" hasCustomPrompt="1"/>
          </p:nvPr>
        </p:nvSpPr>
        <p:spPr>
          <a:xfrm>
            <a:off x="838200" y="771307"/>
            <a:ext cx="10085475" cy="711881"/>
          </a:xfrm>
          <a:prstGeom prst="rect">
            <a:avLst/>
          </a:prstGeom>
        </p:spPr>
        <p:txBody>
          <a:bodyPr/>
          <a:lstStyle>
            <a:lvl1pPr>
              <a:defRPr sz="3600" b="1"/>
            </a:lvl1pPr>
          </a:lstStyle>
          <a:p>
            <a:r>
              <a:rPr lang="en-US" dirty="0"/>
              <a:t>HEADLINE</a:t>
            </a:r>
            <a:endParaRPr lang="sv-FI" dirty="0"/>
          </a:p>
        </p:txBody>
      </p:sp>
    </p:spTree>
    <p:extLst>
      <p:ext uri="{BB962C8B-B14F-4D97-AF65-F5344CB8AC3E}">
        <p14:creationId xmlns:p14="http://schemas.microsoft.com/office/powerpoint/2010/main" val="1804027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_HEADLINE + BOD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5884C25-8318-40A8-125F-74074C8AE488}"/>
              </a:ext>
            </a:extLst>
          </p:cNvPr>
          <p:cNvSpPr>
            <a:spLocks noGrp="1"/>
          </p:cNvSpPr>
          <p:nvPr>
            <p:ph type="subTitle" idx="1" hasCustomPrompt="1"/>
          </p:nvPr>
        </p:nvSpPr>
        <p:spPr>
          <a:xfrm>
            <a:off x="1268325" y="1856231"/>
            <a:ext cx="9655350" cy="445413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 text</a:t>
            </a:r>
            <a:endParaRPr lang="sv-SE" sz="1600" dirty="0"/>
          </a:p>
          <a:p>
            <a:r>
              <a:rPr lang="sv-SE" dirty="0"/>
              <a:t>Body text</a:t>
            </a:r>
          </a:p>
          <a:p>
            <a:endParaRPr lang="en-US" dirty="0"/>
          </a:p>
        </p:txBody>
      </p:sp>
      <p:sp>
        <p:nvSpPr>
          <p:cNvPr id="4" name="Title 8">
            <a:extLst>
              <a:ext uri="{FF2B5EF4-FFF2-40B4-BE49-F238E27FC236}">
                <a16:creationId xmlns:a16="http://schemas.microsoft.com/office/drawing/2014/main" id="{533E9C6F-8C28-5ABD-1590-A01C591864D3}"/>
              </a:ext>
            </a:extLst>
          </p:cNvPr>
          <p:cNvSpPr>
            <a:spLocks noGrp="1"/>
          </p:cNvSpPr>
          <p:nvPr>
            <p:ph type="title" hasCustomPrompt="1"/>
          </p:nvPr>
        </p:nvSpPr>
        <p:spPr>
          <a:xfrm>
            <a:off x="838200" y="771307"/>
            <a:ext cx="10085475" cy="711881"/>
          </a:xfrm>
          <a:prstGeom prst="rect">
            <a:avLst/>
          </a:prstGeom>
        </p:spPr>
        <p:txBody>
          <a:bodyPr/>
          <a:lstStyle>
            <a:lvl1pPr>
              <a:defRPr sz="3600" b="1"/>
            </a:lvl1pPr>
          </a:lstStyle>
          <a:p>
            <a:r>
              <a:rPr lang="en-US" dirty="0"/>
              <a:t>HEADLINE</a:t>
            </a:r>
            <a:endParaRPr lang="sv-FI" dirty="0"/>
          </a:p>
        </p:txBody>
      </p:sp>
    </p:spTree>
    <p:extLst>
      <p:ext uri="{BB962C8B-B14F-4D97-AF65-F5344CB8AC3E}">
        <p14:creationId xmlns:p14="http://schemas.microsoft.com/office/powerpoint/2010/main" val="3225857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HEALINE + BODY">
    <p:bg>
      <p:bgRef idx="1001">
        <a:schemeClr val="bg1"/>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F368AB-F5F7-BA8E-4B86-A3547BC0E19F}"/>
              </a:ext>
            </a:extLst>
          </p:cNvPr>
          <p:cNvSpPr>
            <a:spLocks noGrp="1"/>
          </p:cNvSpPr>
          <p:nvPr>
            <p:ph type="subTitle" idx="1" hasCustomPrompt="1"/>
          </p:nvPr>
        </p:nvSpPr>
        <p:spPr>
          <a:xfrm>
            <a:off x="1268325" y="1483189"/>
            <a:ext cx="9655350" cy="4827176"/>
          </a:xfrm>
          <a:prstGeom prst="rect">
            <a:avLst/>
          </a:prstGeo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742950" lvl="1"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1</a:t>
            </a:r>
          </a:p>
          <a:p>
            <a:pPr marL="1200150" lvl="2"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2</a:t>
            </a:r>
          </a:p>
          <a:p>
            <a:pPr marL="1200150" lvl="2" indent="-285750" algn="l">
              <a:buFont typeface="Arial" panose="020B0604020202020204" pitchFamily="34" charset="0"/>
              <a:buChar char="•"/>
            </a:pPr>
            <a:endParaRPr lang="sv-SE" sz="1600" dirty="0"/>
          </a:p>
          <a:p>
            <a:pPr lvl="2" algn="l"/>
            <a:endParaRPr lang="sv-SE" sz="1600" dirty="0"/>
          </a:p>
          <a:p>
            <a:r>
              <a:rPr lang="sv-SE" dirty="0"/>
              <a:t>Body text</a:t>
            </a:r>
          </a:p>
          <a:p>
            <a:endParaRPr lang="en-US" dirty="0"/>
          </a:p>
        </p:txBody>
      </p:sp>
      <p:sp>
        <p:nvSpPr>
          <p:cNvPr id="9" name="Title 8">
            <a:extLst>
              <a:ext uri="{FF2B5EF4-FFF2-40B4-BE49-F238E27FC236}">
                <a16:creationId xmlns:a16="http://schemas.microsoft.com/office/drawing/2014/main" id="{CF397021-2515-5A0C-F3D6-793E6F2EA006}"/>
              </a:ext>
            </a:extLst>
          </p:cNvPr>
          <p:cNvSpPr>
            <a:spLocks noGrp="1"/>
          </p:cNvSpPr>
          <p:nvPr>
            <p:ph type="title" hasCustomPrompt="1"/>
          </p:nvPr>
        </p:nvSpPr>
        <p:spPr>
          <a:xfrm>
            <a:off x="838200" y="771307"/>
            <a:ext cx="10085475" cy="711881"/>
          </a:xfrm>
          <a:prstGeom prst="rect">
            <a:avLst/>
          </a:prstGeom>
        </p:spPr>
        <p:txBody>
          <a:bodyPr/>
          <a:lstStyle>
            <a:lvl1pPr>
              <a:defRPr sz="3600" b="1"/>
            </a:lvl1pPr>
          </a:lstStyle>
          <a:p>
            <a:r>
              <a:rPr lang="en-US" dirty="0"/>
              <a:t>HEADLINE</a:t>
            </a:r>
            <a:endParaRPr lang="sv-FI" dirty="0"/>
          </a:p>
        </p:txBody>
      </p:sp>
      <p:sp>
        <p:nvSpPr>
          <p:cNvPr id="2" name="Text Placeholder 5">
            <a:extLst>
              <a:ext uri="{FF2B5EF4-FFF2-40B4-BE49-F238E27FC236}">
                <a16:creationId xmlns:a16="http://schemas.microsoft.com/office/drawing/2014/main" id="{103893C6-A0D1-D208-2C2E-AD3B330B9A58}"/>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Tree>
    <p:extLst>
      <p:ext uri="{BB962C8B-B14F-4D97-AF65-F5344CB8AC3E}">
        <p14:creationId xmlns:p14="http://schemas.microsoft.com/office/powerpoint/2010/main" val="168032950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LARGE_HEADLINE + BODY">
    <p:bg>
      <p:bgRef idx="1001">
        <a:schemeClr val="bg1"/>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103893C6-A0D1-D208-2C2E-AD3B330B9A58}"/>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4" name="Subtitle 2">
            <a:extLst>
              <a:ext uri="{FF2B5EF4-FFF2-40B4-BE49-F238E27FC236}">
                <a16:creationId xmlns:a16="http://schemas.microsoft.com/office/drawing/2014/main" id="{EA36AB20-D73E-0510-4FA9-FB69DA384A3D}"/>
              </a:ext>
            </a:extLst>
          </p:cNvPr>
          <p:cNvSpPr>
            <a:spLocks noGrp="1"/>
          </p:cNvSpPr>
          <p:nvPr>
            <p:ph type="subTitle" idx="1" hasCustomPrompt="1"/>
          </p:nvPr>
        </p:nvSpPr>
        <p:spPr>
          <a:xfrm>
            <a:off x="1268325" y="1856231"/>
            <a:ext cx="9655350" cy="445413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 text</a:t>
            </a:r>
            <a:endParaRPr lang="sv-SE" sz="1600" dirty="0"/>
          </a:p>
          <a:p>
            <a:r>
              <a:rPr lang="sv-SE" dirty="0"/>
              <a:t>Body text</a:t>
            </a:r>
          </a:p>
          <a:p>
            <a:endParaRPr lang="en-US" dirty="0"/>
          </a:p>
        </p:txBody>
      </p:sp>
      <p:sp>
        <p:nvSpPr>
          <p:cNvPr id="5" name="Title 8">
            <a:extLst>
              <a:ext uri="{FF2B5EF4-FFF2-40B4-BE49-F238E27FC236}">
                <a16:creationId xmlns:a16="http://schemas.microsoft.com/office/drawing/2014/main" id="{3C07A8F5-5919-FB73-DBC0-07DEA35F06C0}"/>
              </a:ext>
            </a:extLst>
          </p:cNvPr>
          <p:cNvSpPr>
            <a:spLocks noGrp="1"/>
          </p:cNvSpPr>
          <p:nvPr>
            <p:ph type="title" hasCustomPrompt="1"/>
          </p:nvPr>
        </p:nvSpPr>
        <p:spPr>
          <a:xfrm>
            <a:off x="838200" y="771307"/>
            <a:ext cx="10085475" cy="711881"/>
          </a:xfrm>
          <a:prstGeom prst="rect">
            <a:avLst/>
          </a:prstGeom>
        </p:spPr>
        <p:txBody>
          <a:bodyPr/>
          <a:lstStyle>
            <a:lvl1pPr>
              <a:defRPr sz="3600" b="1"/>
            </a:lvl1pPr>
          </a:lstStyle>
          <a:p>
            <a:r>
              <a:rPr lang="en-US" dirty="0"/>
              <a:t>HEADLINE</a:t>
            </a:r>
            <a:endParaRPr lang="sv-FI" dirty="0"/>
          </a:p>
        </p:txBody>
      </p:sp>
    </p:spTree>
    <p:extLst>
      <p:ext uri="{BB962C8B-B14F-4D97-AF65-F5344CB8AC3E}">
        <p14:creationId xmlns:p14="http://schemas.microsoft.com/office/powerpoint/2010/main" val="201861823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 BODY + PHOTO + BLACK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15FE1C6-BF05-D0A1-C40D-D42F0308DB11}"/>
              </a:ext>
            </a:extLst>
          </p:cNvPr>
          <p:cNvSpPr>
            <a:spLocks noGrp="1"/>
          </p:cNvSpPr>
          <p:nvPr>
            <p:ph type="pic" sz="quarter" idx="12"/>
          </p:nvPr>
        </p:nvSpPr>
        <p:spPr>
          <a:xfrm>
            <a:off x="7747000" y="0"/>
            <a:ext cx="4445000" cy="6858000"/>
          </a:xfrm>
          <a:prstGeom prst="rect">
            <a:avLst/>
          </a:prstGeom>
        </p:spPr>
        <p:txBody>
          <a:bodyPr/>
          <a:lstStyle/>
          <a:p>
            <a:endParaRPr lang="en-US"/>
          </a:p>
        </p:txBody>
      </p:sp>
      <p:sp>
        <p:nvSpPr>
          <p:cNvPr id="2" name="Subtitle 2">
            <a:extLst>
              <a:ext uri="{FF2B5EF4-FFF2-40B4-BE49-F238E27FC236}">
                <a16:creationId xmlns:a16="http://schemas.microsoft.com/office/drawing/2014/main" id="{4A670ACB-D68A-2335-E54D-D2150C75D431}"/>
              </a:ext>
            </a:extLst>
          </p:cNvPr>
          <p:cNvSpPr>
            <a:spLocks noGrp="1"/>
          </p:cNvSpPr>
          <p:nvPr>
            <p:ph type="subTitle" idx="1" hasCustomPrompt="1"/>
          </p:nvPr>
        </p:nvSpPr>
        <p:spPr>
          <a:xfrm>
            <a:off x="1268325" y="1483189"/>
            <a:ext cx="6478675" cy="4827176"/>
          </a:xfrm>
          <a:prstGeom prst="rect">
            <a:avLst/>
          </a:prstGeo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742950" lvl="1"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1</a:t>
            </a:r>
          </a:p>
          <a:p>
            <a:pPr marL="1200150" lvl="2"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2</a:t>
            </a:r>
          </a:p>
          <a:p>
            <a:pPr marL="1200150" lvl="2" indent="-285750" algn="l">
              <a:buFont typeface="Arial" panose="020B0604020202020204" pitchFamily="34" charset="0"/>
              <a:buChar char="•"/>
            </a:pPr>
            <a:endParaRPr lang="sv-SE" sz="1600" dirty="0"/>
          </a:p>
          <a:p>
            <a:pPr lvl="2" algn="l"/>
            <a:endParaRPr lang="sv-SE" sz="1600" dirty="0"/>
          </a:p>
          <a:p>
            <a:r>
              <a:rPr lang="sv-SE" dirty="0"/>
              <a:t>Body text</a:t>
            </a:r>
          </a:p>
          <a:p>
            <a:endParaRPr lang="en-US" dirty="0"/>
          </a:p>
        </p:txBody>
      </p:sp>
      <p:sp>
        <p:nvSpPr>
          <p:cNvPr id="3" name="Title 8">
            <a:extLst>
              <a:ext uri="{FF2B5EF4-FFF2-40B4-BE49-F238E27FC236}">
                <a16:creationId xmlns:a16="http://schemas.microsoft.com/office/drawing/2014/main" id="{54F743ED-BAAB-559B-9D73-E84B80B12533}"/>
              </a:ext>
            </a:extLst>
          </p:cNvPr>
          <p:cNvSpPr>
            <a:spLocks noGrp="1"/>
          </p:cNvSpPr>
          <p:nvPr>
            <p:ph type="title" hasCustomPrompt="1"/>
          </p:nvPr>
        </p:nvSpPr>
        <p:spPr>
          <a:xfrm>
            <a:off x="838201" y="771307"/>
            <a:ext cx="6908800" cy="711881"/>
          </a:xfrm>
          <a:prstGeom prst="rect">
            <a:avLst/>
          </a:prstGeom>
        </p:spPr>
        <p:txBody>
          <a:bodyPr/>
          <a:lstStyle>
            <a:lvl1pPr>
              <a:defRPr sz="3600" b="1"/>
            </a:lvl1pPr>
          </a:lstStyle>
          <a:p>
            <a:r>
              <a:rPr lang="en-US" dirty="0"/>
              <a:t>HEADLINE</a:t>
            </a:r>
            <a:endParaRPr lang="sv-FI" dirty="0"/>
          </a:p>
        </p:txBody>
      </p:sp>
      <p:sp>
        <p:nvSpPr>
          <p:cNvPr id="4" name="Text Placeholder 15">
            <a:extLst>
              <a:ext uri="{FF2B5EF4-FFF2-40B4-BE49-F238E27FC236}">
                <a16:creationId xmlns:a16="http://schemas.microsoft.com/office/drawing/2014/main" id="{D0861134-6525-AA76-0779-90E2FCDCED30}"/>
              </a:ext>
            </a:extLst>
          </p:cNvPr>
          <p:cNvSpPr>
            <a:spLocks noGrp="1"/>
          </p:cNvSpPr>
          <p:nvPr>
            <p:ph type="body" sz="quarter" idx="11" hasCustomPrompt="1"/>
          </p:nvPr>
        </p:nvSpPr>
        <p:spPr>
          <a:xfrm>
            <a:off x="11234056" y="0"/>
            <a:ext cx="957943" cy="957943"/>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5" name="Text Placeholder 3">
            <a:extLst>
              <a:ext uri="{FF2B5EF4-FFF2-40B4-BE49-F238E27FC236}">
                <a16:creationId xmlns:a16="http://schemas.microsoft.com/office/drawing/2014/main" id="{E8FBABDA-417F-9A77-3CF2-C2593E50450C}"/>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LIGHT-COLORED PHOTOS. THE BLACK LOGO WILL FLOAT ON TOP OF BACKGROUND PHOTO</a:t>
            </a:r>
            <a:endParaRPr lang="sv-FI" dirty="0"/>
          </a:p>
        </p:txBody>
      </p:sp>
    </p:spTree>
    <p:extLst>
      <p:ext uri="{BB962C8B-B14F-4D97-AF65-F5344CB8AC3E}">
        <p14:creationId xmlns:p14="http://schemas.microsoft.com/office/powerpoint/2010/main" val="3695765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_HEADLINE + BODY + PHOTO + BLACK LOGO">
    <p:bg>
      <p:bgRef idx="1001">
        <a:schemeClr val="bg1"/>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15FE1C6-BF05-D0A1-C40D-D42F0308DB11}"/>
              </a:ext>
            </a:extLst>
          </p:cNvPr>
          <p:cNvSpPr>
            <a:spLocks noGrp="1"/>
          </p:cNvSpPr>
          <p:nvPr>
            <p:ph type="pic" sz="quarter" idx="12"/>
          </p:nvPr>
        </p:nvSpPr>
        <p:spPr>
          <a:xfrm>
            <a:off x="7747000" y="0"/>
            <a:ext cx="4445000" cy="6858000"/>
          </a:xfrm>
          <a:prstGeom prst="rect">
            <a:avLst/>
          </a:prstGeom>
        </p:spPr>
        <p:txBody>
          <a:bodyPr/>
          <a:lstStyle/>
          <a:p>
            <a:endParaRPr lang="en-US"/>
          </a:p>
        </p:txBody>
      </p:sp>
      <p:sp>
        <p:nvSpPr>
          <p:cNvPr id="2" name="Subtitle 2">
            <a:extLst>
              <a:ext uri="{FF2B5EF4-FFF2-40B4-BE49-F238E27FC236}">
                <a16:creationId xmlns:a16="http://schemas.microsoft.com/office/drawing/2014/main" id="{4A670ACB-D68A-2335-E54D-D2150C75D431}"/>
              </a:ext>
            </a:extLst>
          </p:cNvPr>
          <p:cNvSpPr>
            <a:spLocks noGrp="1"/>
          </p:cNvSpPr>
          <p:nvPr>
            <p:ph type="subTitle" idx="1" hasCustomPrompt="1"/>
          </p:nvPr>
        </p:nvSpPr>
        <p:spPr>
          <a:xfrm>
            <a:off x="1268325" y="1483189"/>
            <a:ext cx="6478675" cy="4827176"/>
          </a:xfrm>
          <a:prstGeom prst="rect">
            <a:avLst/>
          </a:prstGeo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742950" lvl="1"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1</a:t>
            </a:r>
          </a:p>
          <a:p>
            <a:pPr marL="1200150" lvl="2"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2</a:t>
            </a:r>
          </a:p>
          <a:p>
            <a:pPr marL="1200150" lvl="2" indent="-285750" algn="l">
              <a:buFont typeface="Arial" panose="020B0604020202020204" pitchFamily="34" charset="0"/>
              <a:buChar char="•"/>
            </a:pPr>
            <a:endParaRPr lang="sv-SE" sz="1600" dirty="0"/>
          </a:p>
          <a:p>
            <a:pPr lvl="2" algn="l"/>
            <a:endParaRPr lang="sv-SE" sz="1600" dirty="0"/>
          </a:p>
          <a:p>
            <a:r>
              <a:rPr lang="sv-SE" dirty="0"/>
              <a:t>Body text</a:t>
            </a:r>
          </a:p>
          <a:p>
            <a:endParaRPr lang="en-US" dirty="0"/>
          </a:p>
        </p:txBody>
      </p:sp>
      <p:sp>
        <p:nvSpPr>
          <p:cNvPr id="3" name="Title 8">
            <a:extLst>
              <a:ext uri="{FF2B5EF4-FFF2-40B4-BE49-F238E27FC236}">
                <a16:creationId xmlns:a16="http://schemas.microsoft.com/office/drawing/2014/main" id="{54F743ED-BAAB-559B-9D73-E84B80B12533}"/>
              </a:ext>
            </a:extLst>
          </p:cNvPr>
          <p:cNvSpPr>
            <a:spLocks noGrp="1"/>
          </p:cNvSpPr>
          <p:nvPr>
            <p:ph type="title" hasCustomPrompt="1"/>
          </p:nvPr>
        </p:nvSpPr>
        <p:spPr>
          <a:xfrm>
            <a:off x="838201" y="771307"/>
            <a:ext cx="6908800" cy="711881"/>
          </a:xfrm>
          <a:prstGeom prst="rect">
            <a:avLst/>
          </a:prstGeom>
        </p:spPr>
        <p:txBody>
          <a:bodyPr/>
          <a:lstStyle>
            <a:lvl1pPr>
              <a:defRPr sz="3600" b="1"/>
            </a:lvl1pPr>
          </a:lstStyle>
          <a:p>
            <a:r>
              <a:rPr lang="en-US" dirty="0"/>
              <a:t>HEADLINE</a:t>
            </a:r>
            <a:endParaRPr lang="sv-FI" dirty="0"/>
          </a:p>
        </p:txBody>
      </p:sp>
      <p:sp>
        <p:nvSpPr>
          <p:cNvPr id="5" name="Text Placeholder 3">
            <a:extLst>
              <a:ext uri="{FF2B5EF4-FFF2-40B4-BE49-F238E27FC236}">
                <a16:creationId xmlns:a16="http://schemas.microsoft.com/office/drawing/2014/main" id="{E8FBABDA-417F-9A77-3CF2-C2593E50450C}"/>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LIGHT-COLORED PHOTOS. THE BLACK LOGO WILL FLOAT ON TOP OF BACKGROUND PHOTO</a:t>
            </a:r>
            <a:endParaRPr lang="sv-FI" dirty="0"/>
          </a:p>
        </p:txBody>
      </p:sp>
      <p:sp>
        <p:nvSpPr>
          <p:cNvPr id="7" name="Text Placeholder 5">
            <a:extLst>
              <a:ext uri="{FF2B5EF4-FFF2-40B4-BE49-F238E27FC236}">
                <a16:creationId xmlns:a16="http://schemas.microsoft.com/office/drawing/2014/main" id="{DF391029-260C-4BCE-DAFD-7E321FC298A7}"/>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Tree>
    <p:extLst>
      <p:ext uri="{BB962C8B-B14F-4D97-AF65-F5344CB8AC3E}">
        <p14:creationId xmlns:p14="http://schemas.microsoft.com/office/powerpoint/2010/main" val="203588121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002F34A-4809-9AD5-BE6D-8CBB87BA4482}"/>
              </a:ext>
            </a:extLst>
          </p:cNvPr>
          <p:cNvGrpSpPr/>
          <p:nvPr userDrawn="1"/>
        </p:nvGrpSpPr>
        <p:grpSpPr>
          <a:xfrm>
            <a:off x="475488" y="413728"/>
            <a:ext cx="11402568" cy="6064879"/>
            <a:chOff x="475488" y="413728"/>
            <a:chExt cx="11402568" cy="6064879"/>
          </a:xfrm>
        </p:grpSpPr>
        <p:sp>
          <p:nvSpPr>
            <p:cNvPr id="2" name="TextBox 1">
              <a:extLst>
                <a:ext uri="{FF2B5EF4-FFF2-40B4-BE49-F238E27FC236}">
                  <a16:creationId xmlns:a16="http://schemas.microsoft.com/office/drawing/2014/main" id="{4F1E626C-0758-820A-AEDD-1FF90C028A60}"/>
                </a:ext>
              </a:extLst>
            </p:cNvPr>
            <p:cNvSpPr txBox="1"/>
            <p:nvPr userDrawn="1"/>
          </p:nvSpPr>
          <p:spPr>
            <a:xfrm>
              <a:off x="475488" y="413728"/>
              <a:ext cx="11402568" cy="3139321"/>
            </a:xfrm>
            <a:prstGeom prst="rect">
              <a:avLst/>
            </a:prstGeom>
            <a:noFill/>
          </p:spPr>
          <p:txBody>
            <a:bodyPr wrap="square" rtlCol="0">
              <a:spAutoFit/>
            </a:bodyPr>
            <a:lstStyle/>
            <a:p>
              <a:pPr marL="0" lvl="0" indent="0">
                <a:buFont typeface="Aptos" panose="020B0004020202020204" pitchFamily="34" charset="0"/>
                <a:buNone/>
              </a:pPr>
              <a:r>
                <a:rPr lang="sv-FI" sz="1800" b="1" dirty="0">
                  <a:effectLst/>
                  <a:latin typeface="Aptos" panose="020B0004020202020204" pitchFamily="34" charset="0"/>
                  <a:ea typeface="Times New Roman" panose="02020603050405020304" pitchFamily="18" charset="0"/>
                  <a:cs typeface="Times New Roman" panose="02020603050405020304" pitchFamily="18" charset="0"/>
                </a:rPr>
                <a:t>HANKEN’S POWER POINT TEMPLATE 2024 – VERSION SMALL</a:t>
              </a:r>
            </a:p>
            <a:p>
              <a:pPr marL="342900" lvl="0" indent="-342900">
                <a:buFont typeface="Aptos" panose="020B0004020202020204" pitchFamily="34" charset="0"/>
                <a:buChar char="-"/>
              </a:pPr>
              <a:endParaRPr lang="sv-FI"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buFontTx/>
                <a:buNone/>
              </a:pPr>
              <a:r>
                <a:rPr lang="sv-FI" sz="1800" dirty="0">
                  <a:effectLst/>
                  <a:latin typeface="Aptos" panose="020B0004020202020204" pitchFamily="34" charset="0"/>
                  <a:ea typeface="Times New Roman" panose="02020603050405020304" pitchFamily="18" charset="0"/>
                  <a:cs typeface="Times New Roman" panose="02020603050405020304" pitchFamily="18" charset="0"/>
                </a:rPr>
                <a:t>- The font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used</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in the new template is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Aptos</a:t>
              </a:r>
              <a:endParaRPr lang="sv-FI"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buFontTx/>
                <a:buNone/>
              </a:pPr>
              <a:r>
                <a:rPr lang="sv-FI" sz="1800" dirty="0">
                  <a:effectLst/>
                  <a:latin typeface="Aptos" panose="020B0004020202020204" pitchFamily="34" charset="0"/>
                  <a:ea typeface="Times New Roman" panose="02020603050405020304" pitchFamily="18" charset="0"/>
                  <a:cs typeface="Times New Roman" panose="02020603050405020304" pitchFamily="18" charset="0"/>
                </a:rPr>
                <a:t>- The Hanken logo is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used</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on the cover pages in the center and on the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content</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pages in the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top</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left</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corner</a:t>
              </a:r>
            </a:p>
            <a:p>
              <a:pPr marL="0" lvl="0" indent="0">
                <a:buFontTx/>
                <a:buNone/>
              </a:pP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When</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transferring</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text or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other</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content</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from an old presentation,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you</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need</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to copy/</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paste</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the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headline</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and the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body</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text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separately</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a:t>
              </a:r>
            </a:p>
            <a:p>
              <a:pPr marL="0" lvl="0" indent="0">
                <a:buFontTx/>
                <a:buNone/>
              </a:pPr>
              <a:r>
                <a:rPr lang="sv-SE"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SE" sz="1800" dirty="0" err="1">
                  <a:effectLst/>
                  <a:latin typeface="Aptos" panose="020B0004020202020204" pitchFamily="34" charset="0"/>
                  <a:ea typeface="Times New Roman" panose="02020603050405020304" pitchFamily="18" charset="0"/>
                  <a:cs typeface="Times New Roman" panose="02020603050405020304" pitchFamily="18" charset="0"/>
                </a:rPr>
                <a:t>Delete</a:t>
              </a:r>
              <a:r>
                <a:rPr lang="sv-SE" sz="1800" dirty="0">
                  <a:effectLst/>
                  <a:latin typeface="Aptos" panose="020B0004020202020204" pitchFamily="34" charset="0"/>
                  <a:ea typeface="Times New Roman" panose="02020603050405020304" pitchFamily="18" charset="0"/>
                  <a:cs typeface="Times New Roman" panose="02020603050405020304" pitchFamily="18" charset="0"/>
                </a:rPr>
                <a:t> the </a:t>
              </a:r>
              <a:r>
                <a:rPr lang="sv-SE" sz="1800" dirty="0" err="1">
                  <a:effectLst/>
                  <a:latin typeface="Aptos" panose="020B0004020202020204" pitchFamily="34" charset="0"/>
                  <a:ea typeface="Times New Roman" panose="02020603050405020304" pitchFamily="18" charset="0"/>
                  <a:cs typeface="Times New Roman" panose="02020603050405020304" pitchFamily="18" charset="0"/>
                </a:rPr>
                <a:t>slides</a:t>
              </a:r>
              <a:r>
                <a:rPr lang="sv-SE"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SE" sz="1800" dirty="0" err="1">
                  <a:effectLst/>
                  <a:latin typeface="Aptos" panose="020B0004020202020204" pitchFamily="34" charset="0"/>
                  <a:ea typeface="Times New Roman" panose="02020603050405020304" pitchFamily="18" charset="0"/>
                  <a:cs typeface="Times New Roman" panose="02020603050405020304" pitchFamily="18" charset="0"/>
                </a:rPr>
                <a:t>you</a:t>
              </a:r>
              <a:r>
                <a:rPr lang="sv-SE"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SE" sz="1800" dirty="0" err="1">
                  <a:effectLst/>
                  <a:latin typeface="Aptos" panose="020B0004020202020204" pitchFamily="34" charset="0"/>
                  <a:ea typeface="Times New Roman" panose="02020603050405020304" pitchFamily="18" charset="0"/>
                  <a:cs typeface="Times New Roman" panose="02020603050405020304" pitchFamily="18" charset="0"/>
                </a:rPr>
                <a:t>won’t</a:t>
              </a:r>
              <a:r>
                <a:rPr lang="sv-SE" sz="1800" dirty="0">
                  <a:effectLst/>
                  <a:latin typeface="Aptos" panose="020B0004020202020204" pitchFamily="34" charset="0"/>
                  <a:ea typeface="Times New Roman" panose="02020603050405020304" pitchFamily="18" charset="0"/>
                  <a:cs typeface="Times New Roman" panose="02020603050405020304" pitchFamily="18" charset="0"/>
                </a:rPr>
                <a:t> be </a:t>
              </a:r>
              <a:r>
                <a:rPr lang="sv-SE" sz="1800" dirty="0" err="1">
                  <a:effectLst/>
                  <a:latin typeface="Aptos" panose="020B0004020202020204" pitchFamily="34" charset="0"/>
                  <a:ea typeface="Times New Roman" panose="02020603050405020304" pitchFamily="18" charset="0"/>
                  <a:cs typeface="Times New Roman" panose="02020603050405020304" pitchFamily="18" charset="0"/>
                </a:rPr>
                <a:t>using</a:t>
              </a:r>
              <a:endParaRPr lang="sv-SE"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285750" lvl="0" indent="-285750">
                <a:buFontTx/>
                <a:buChar char="-"/>
              </a:pPr>
              <a:r>
                <a:rPr lang="sv-SE" sz="1800" dirty="0">
                  <a:effectLst/>
                  <a:latin typeface="Aptos" panose="020B0004020202020204" pitchFamily="34" charset="0"/>
                  <a:ea typeface="Aptos" panose="020B0004020202020204" pitchFamily="34" charset="0"/>
                  <a:cs typeface="Times New Roman" panose="02020603050405020304" pitchFamily="18" charset="0"/>
                </a:rPr>
                <a:t>Save in .</a:t>
              </a:r>
              <a:r>
                <a:rPr lang="sv-SE" sz="1800" dirty="0" err="1">
                  <a:effectLst/>
                  <a:latin typeface="Aptos" panose="020B0004020202020204" pitchFamily="34" charset="0"/>
                  <a:ea typeface="Aptos" panose="020B0004020202020204" pitchFamily="34" charset="0"/>
                  <a:cs typeface="Times New Roman" panose="02020603050405020304" pitchFamily="18" charset="0"/>
                </a:rPr>
                <a:t>pptx</a:t>
              </a:r>
              <a:r>
                <a:rPr lang="sv-SE" sz="1800" dirty="0">
                  <a:effectLst/>
                  <a:latin typeface="Aptos" panose="020B0004020202020204" pitchFamily="34" charset="0"/>
                  <a:ea typeface="Aptos" panose="020B0004020202020204" pitchFamily="34" charset="0"/>
                  <a:cs typeface="Times New Roman" panose="02020603050405020304" pitchFamily="18" charset="0"/>
                </a:rPr>
                <a:t> format</a:t>
              </a:r>
            </a:p>
            <a:p>
              <a:pPr marL="285750" lvl="0" indent="-285750">
                <a:buFontTx/>
                <a:buChar char="-"/>
              </a:pPr>
              <a:r>
                <a:rPr lang="sv-FI" sz="1800" dirty="0">
                  <a:effectLst/>
                  <a:latin typeface="Aptos" panose="020B0004020202020204" pitchFamily="34" charset="0"/>
                  <a:ea typeface="Times New Roman" panose="02020603050405020304" pitchFamily="18" charset="0"/>
                  <a:cs typeface="Times New Roman" panose="02020603050405020304" pitchFamily="18" charset="0"/>
                </a:rPr>
                <a:t>To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add</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 new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slide</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choose</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NEW SLIDE in the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menu</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choose</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the style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you</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want</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on the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slide</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a:t>
              </a:r>
            </a:p>
            <a:p>
              <a:pPr marL="285750" lvl="0" indent="-285750">
                <a:buFontTx/>
                <a:buChar char="-"/>
              </a:pPr>
              <a:endParaRPr lang="sv-SE"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6" name="Picture 5" descr="A screenshot of a computer&#10;&#10;Description automatically generated">
              <a:extLst>
                <a:ext uri="{FF2B5EF4-FFF2-40B4-BE49-F238E27FC236}">
                  <a16:creationId xmlns:a16="http://schemas.microsoft.com/office/drawing/2014/main" id="{BD3E4E92-D4D9-87BC-02A0-36EEE906A2F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480387" y="3429000"/>
              <a:ext cx="2872989" cy="3049607"/>
            </a:xfrm>
            <a:prstGeom prst="rect">
              <a:avLst/>
            </a:prstGeom>
          </p:spPr>
        </p:pic>
      </p:grpSp>
      <p:grpSp>
        <p:nvGrpSpPr>
          <p:cNvPr id="10" name="Group 9">
            <a:extLst>
              <a:ext uri="{FF2B5EF4-FFF2-40B4-BE49-F238E27FC236}">
                <a16:creationId xmlns:a16="http://schemas.microsoft.com/office/drawing/2014/main" id="{15AF80BB-96DF-DBEE-548D-E22B183CDBD5}"/>
              </a:ext>
            </a:extLst>
          </p:cNvPr>
          <p:cNvGrpSpPr/>
          <p:nvPr userDrawn="1"/>
        </p:nvGrpSpPr>
        <p:grpSpPr>
          <a:xfrm>
            <a:off x="475488" y="3429000"/>
            <a:ext cx="1915031" cy="2250289"/>
            <a:chOff x="475488" y="3429000"/>
            <a:chExt cx="1915031" cy="2250289"/>
          </a:xfrm>
        </p:grpSpPr>
        <p:pic>
          <p:nvPicPr>
            <p:cNvPr id="11" name="Picture 10" descr="A screenshot of a computer&#10;&#10;Description automatically generated">
              <a:extLst>
                <a:ext uri="{FF2B5EF4-FFF2-40B4-BE49-F238E27FC236}">
                  <a16:creationId xmlns:a16="http://schemas.microsoft.com/office/drawing/2014/main" id="{BE1609CD-320A-B767-5422-FBF09B685C4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5488" y="3429000"/>
              <a:ext cx="1915031" cy="2250289"/>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D274A0C3-0FDF-45BF-984E-2B4D202BCFBC}"/>
                    </a:ext>
                  </a:extLst>
                </p14:cNvPr>
                <p14:cNvContentPartPr/>
                <p14:nvPr userDrawn="1"/>
              </p14:nvContentPartPr>
              <p14:xfrm>
                <a:off x="1193102" y="4173144"/>
                <a:ext cx="312737" cy="381000"/>
              </p14:xfrm>
            </p:contentPart>
          </mc:Choice>
          <mc:Fallback xmlns="">
            <p:pic>
              <p:nvPicPr>
                <p:cNvPr id="12" name="Ink 11">
                  <a:extLst>
                    <a:ext uri="{FF2B5EF4-FFF2-40B4-BE49-F238E27FC236}">
                      <a16:creationId xmlns:a16="http://schemas.microsoft.com/office/drawing/2014/main" id="{D274A0C3-0FDF-45BF-984E-2B4D202BCFBC}"/>
                    </a:ext>
                  </a:extLst>
                </p:cNvPr>
                <p:cNvPicPr/>
                <p:nvPr/>
              </p:nvPicPr>
              <p:blipFill>
                <a:blip r:embed="rId5"/>
                <a:stretch>
                  <a:fillRect/>
                </a:stretch>
              </p:blipFill>
              <p:spPr>
                <a:xfrm>
                  <a:off x="1186977" y="4167005"/>
                  <a:ext cx="324987" cy="393279"/>
                </a:xfrm>
                <a:prstGeom prst="rect">
                  <a:avLst/>
                </a:prstGeom>
              </p:spPr>
            </p:pic>
          </mc:Fallback>
        </mc:AlternateContent>
      </p:grpSp>
    </p:spTree>
    <p:extLst>
      <p:ext uri="{BB962C8B-B14F-4D97-AF65-F5344CB8AC3E}">
        <p14:creationId xmlns:p14="http://schemas.microsoft.com/office/powerpoint/2010/main" val="152160063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 BODY + PHOTO + WHITE LOGO">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96C4213F-385A-070F-6DA4-C168EBA55836}"/>
              </a:ext>
            </a:extLst>
          </p:cNvPr>
          <p:cNvSpPr>
            <a:spLocks noGrp="1"/>
          </p:cNvSpPr>
          <p:nvPr>
            <p:ph type="pic" sz="quarter" idx="12"/>
          </p:nvPr>
        </p:nvSpPr>
        <p:spPr>
          <a:xfrm>
            <a:off x="7747000" y="0"/>
            <a:ext cx="4445000" cy="6858000"/>
          </a:xfrm>
          <a:prstGeom prst="rect">
            <a:avLst/>
          </a:prstGeom>
        </p:spPr>
        <p:txBody>
          <a:bodyPr/>
          <a:lstStyle/>
          <a:p>
            <a:endParaRPr lang="en-US" dirty="0"/>
          </a:p>
        </p:txBody>
      </p:sp>
      <p:sp>
        <p:nvSpPr>
          <p:cNvPr id="3" name="Subtitle 2">
            <a:extLst>
              <a:ext uri="{FF2B5EF4-FFF2-40B4-BE49-F238E27FC236}">
                <a16:creationId xmlns:a16="http://schemas.microsoft.com/office/drawing/2014/main" id="{518A5E7D-C6E5-D802-4545-A61718B8E473}"/>
              </a:ext>
            </a:extLst>
          </p:cNvPr>
          <p:cNvSpPr>
            <a:spLocks noGrp="1"/>
          </p:cNvSpPr>
          <p:nvPr>
            <p:ph type="subTitle" idx="1" hasCustomPrompt="1"/>
          </p:nvPr>
        </p:nvSpPr>
        <p:spPr>
          <a:xfrm>
            <a:off x="1268325" y="1483189"/>
            <a:ext cx="6478675" cy="4827176"/>
          </a:xfrm>
          <a:prstGeom prst="rect">
            <a:avLst/>
          </a:prstGeo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742950" lvl="1"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1</a:t>
            </a:r>
          </a:p>
          <a:p>
            <a:pPr marL="1200150" lvl="2"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2</a:t>
            </a:r>
          </a:p>
          <a:p>
            <a:pPr marL="1200150" lvl="2" indent="-285750" algn="l">
              <a:buFont typeface="Arial" panose="020B0604020202020204" pitchFamily="34" charset="0"/>
              <a:buChar char="•"/>
            </a:pPr>
            <a:endParaRPr lang="sv-SE" sz="1600" dirty="0"/>
          </a:p>
          <a:p>
            <a:pPr lvl="2" algn="l"/>
            <a:endParaRPr lang="sv-SE" sz="1600" dirty="0"/>
          </a:p>
          <a:p>
            <a:r>
              <a:rPr lang="sv-SE" dirty="0"/>
              <a:t>Body text</a:t>
            </a:r>
          </a:p>
          <a:p>
            <a:endParaRPr lang="en-US" dirty="0"/>
          </a:p>
        </p:txBody>
      </p:sp>
      <p:sp>
        <p:nvSpPr>
          <p:cNvPr id="4" name="Title 8">
            <a:extLst>
              <a:ext uri="{FF2B5EF4-FFF2-40B4-BE49-F238E27FC236}">
                <a16:creationId xmlns:a16="http://schemas.microsoft.com/office/drawing/2014/main" id="{A8A0A887-1048-3E42-5E1F-4A06E66E9858}"/>
              </a:ext>
            </a:extLst>
          </p:cNvPr>
          <p:cNvSpPr>
            <a:spLocks noGrp="1"/>
          </p:cNvSpPr>
          <p:nvPr>
            <p:ph type="title" hasCustomPrompt="1"/>
          </p:nvPr>
        </p:nvSpPr>
        <p:spPr>
          <a:xfrm>
            <a:off x="838201" y="771307"/>
            <a:ext cx="6908800" cy="711881"/>
          </a:xfrm>
          <a:prstGeom prst="rect">
            <a:avLst/>
          </a:prstGeom>
        </p:spPr>
        <p:txBody>
          <a:bodyPr/>
          <a:lstStyle>
            <a:lvl1pPr>
              <a:defRPr sz="3600" b="1"/>
            </a:lvl1pPr>
          </a:lstStyle>
          <a:p>
            <a:r>
              <a:rPr lang="en-US" dirty="0"/>
              <a:t>HEADLINE</a:t>
            </a:r>
            <a:endParaRPr lang="sv-FI" dirty="0"/>
          </a:p>
        </p:txBody>
      </p:sp>
      <p:sp>
        <p:nvSpPr>
          <p:cNvPr id="6" name="Text Placeholder 5">
            <a:extLst>
              <a:ext uri="{FF2B5EF4-FFF2-40B4-BE49-F238E27FC236}">
                <a16:creationId xmlns:a16="http://schemas.microsoft.com/office/drawing/2014/main" id="{AB4FE4EA-4568-0CA0-358A-EBE70AB6C1B4}"/>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5" name="Text Placeholder 3">
            <a:extLst>
              <a:ext uri="{FF2B5EF4-FFF2-40B4-BE49-F238E27FC236}">
                <a16:creationId xmlns:a16="http://schemas.microsoft.com/office/drawing/2014/main" id="{F9B9D680-BD90-C0E5-A34C-B689A99610B5}"/>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DARKER PHOTOS. THE WHITE LOGO WILL FLOAT ON TOP OF BACKGROUND PHOTO</a:t>
            </a:r>
            <a:endParaRPr lang="sv-FI" dirty="0"/>
          </a:p>
        </p:txBody>
      </p:sp>
    </p:spTree>
    <p:extLst>
      <p:ext uri="{BB962C8B-B14F-4D97-AF65-F5344CB8AC3E}">
        <p14:creationId xmlns:p14="http://schemas.microsoft.com/office/powerpoint/2010/main" val="795663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_HEADLINE + BODY + PHOTO + WHITE LOGO">
    <p:bg>
      <p:bgRef idx="1001">
        <a:schemeClr val="bg1"/>
      </p:bgRef>
    </p:bg>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96C4213F-385A-070F-6DA4-C168EBA55836}"/>
              </a:ext>
            </a:extLst>
          </p:cNvPr>
          <p:cNvSpPr>
            <a:spLocks noGrp="1"/>
          </p:cNvSpPr>
          <p:nvPr>
            <p:ph type="pic" sz="quarter" idx="12"/>
          </p:nvPr>
        </p:nvSpPr>
        <p:spPr>
          <a:xfrm>
            <a:off x="7747000" y="0"/>
            <a:ext cx="4445000" cy="6858000"/>
          </a:xfrm>
          <a:prstGeom prst="rect">
            <a:avLst/>
          </a:prstGeom>
        </p:spPr>
        <p:txBody>
          <a:bodyPr/>
          <a:lstStyle/>
          <a:p>
            <a:endParaRPr lang="en-US" dirty="0"/>
          </a:p>
        </p:txBody>
      </p:sp>
      <p:sp>
        <p:nvSpPr>
          <p:cNvPr id="3" name="Subtitle 2">
            <a:extLst>
              <a:ext uri="{FF2B5EF4-FFF2-40B4-BE49-F238E27FC236}">
                <a16:creationId xmlns:a16="http://schemas.microsoft.com/office/drawing/2014/main" id="{518A5E7D-C6E5-D802-4545-A61718B8E473}"/>
              </a:ext>
            </a:extLst>
          </p:cNvPr>
          <p:cNvSpPr>
            <a:spLocks noGrp="1"/>
          </p:cNvSpPr>
          <p:nvPr>
            <p:ph type="subTitle" idx="1" hasCustomPrompt="1"/>
          </p:nvPr>
        </p:nvSpPr>
        <p:spPr>
          <a:xfrm>
            <a:off x="1268325" y="1483189"/>
            <a:ext cx="6478675" cy="4827176"/>
          </a:xfrm>
          <a:prstGeom prst="rect">
            <a:avLst/>
          </a:prstGeo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742950" lvl="1"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1</a:t>
            </a:r>
          </a:p>
          <a:p>
            <a:pPr marL="1200150" lvl="2"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2</a:t>
            </a:r>
          </a:p>
          <a:p>
            <a:pPr marL="1200150" lvl="2" indent="-285750" algn="l">
              <a:buFont typeface="Arial" panose="020B0604020202020204" pitchFamily="34" charset="0"/>
              <a:buChar char="•"/>
            </a:pPr>
            <a:endParaRPr lang="sv-SE" sz="1600" dirty="0"/>
          </a:p>
          <a:p>
            <a:pPr lvl="2" algn="l"/>
            <a:endParaRPr lang="sv-SE" sz="1600" dirty="0"/>
          </a:p>
          <a:p>
            <a:r>
              <a:rPr lang="sv-SE" dirty="0"/>
              <a:t>Body text</a:t>
            </a:r>
          </a:p>
          <a:p>
            <a:endParaRPr lang="en-US" dirty="0"/>
          </a:p>
        </p:txBody>
      </p:sp>
      <p:sp>
        <p:nvSpPr>
          <p:cNvPr id="4" name="Title 8">
            <a:extLst>
              <a:ext uri="{FF2B5EF4-FFF2-40B4-BE49-F238E27FC236}">
                <a16:creationId xmlns:a16="http://schemas.microsoft.com/office/drawing/2014/main" id="{A8A0A887-1048-3E42-5E1F-4A06E66E9858}"/>
              </a:ext>
            </a:extLst>
          </p:cNvPr>
          <p:cNvSpPr>
            <a:spLocks noGrp="1"/>
          </p:cNvSpPr>
          <p:nvPr>
            <p:ph type="title" hasCustomPrompt="1"/>
          </p:nvPr>
        </p:nvSpPr>
        <p:spPr>
          <a:xfrm>
            <a:off x="838201" y="771307"/>
            <a:ext cx="6908800" cy="711881"/>
          </a:xfrm>
          <a:prstGeom prst="rect">
            <a:avLst/>
          </a:prstGeom>
        </p:spPr>
        <p:txBody>
          <a:bodyPr/>
          <a:lstStyle>
            <a:lvl1pPr>
              <a:defRPr sz="3600" b="1"/>
            </a:lvl1pPr>
          </a:lstStyle>
          <a:p>
            <a:r>
              <a:rPr lang="en-US" dirty="0"/>
              <a:t>HEADLINE</a:t>
            </a:r>
            <a:endParaRPr lang="sv-FI" dirty="0"/>
          </a:p>
        </p:txBody>
      </p:sp>
      <p:sp>
        <p:nvSpPr>
          <p:cNvPr id="6" name="Text Placeholder 5">
            <a:extLst>
              <a:ext uri="{FF2B5EF4-FFF2-40B4-BE49-F238E27FC236}">
                <a16:creationId xmlns:a16="http://schemas.microsoft.com/office/drawing/2014/main" id="{AB4FE4EA-4568-0CA0-358A-EBE70AB6C1B4}"/>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5" name="Text Placeholder 3">
            <a:extLst>
              <a:ext uri="{FF2B5EF4-FFF2-40B4-BE49-F238E27FC236}">
                <a16:creationId xmlns:a16="http://schemas.microsoft.com/office/drawing/2014/main" id="{F9B9D680-BD90-C0E5-A34C-B689A99610B5}"/>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DARKER PHOTOS. THE WHITE LOGO WILL FLOAT ON TOP OF BACKGROUND PHOTO</a:t>
            </a:r>
            <a:endParaRPr lang="sv-FI" dirty="0"/>
          </a:p>
        </p:txBody>
      </p:sp>
    </p:spTree>
    <p:extLst>
      <p:ext uri="{BB962C8B-B14F-4D97-AF65-F5344CB8AC3E}">
        <p14:creationId xmlns:p14="http://schemas.microsoft.com/office/powerpoint/2010/main" val="157297099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GROUND PHOTO + BLACK LOGO">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EA171B79-CAA2-55F8-3E03-C2A58AA39B66}"/>
              </a:ext>
            </a:extLst>
          </p:cNvPr>
          <p:cNvSpPr>
            <a:spLocks noGrp="1"/>
          </p:cNvSpPr>
          <p:nvPr>
            <p:ph type="pic" sz="quarter" idx="10"/>
          </p:nvPr>
        </p:nvSpPr>
        <p:spPr>
          <a:xfrm>
            <a:off x="0" y="0"/>
            <a:ext cx="12192000" cy="6858000"/>
          </a:xfrm>
          <a:prstGeom prst="rect">
            <a:avLst/>
          </a:prstGeom>
        </p:spPr>
        <p:txBody>
          <a:bodyPr/>
          <a:lstStyle/>
          <a:p>
            <a:endParaRPr lang="sv-FI" dirty="0"/>
          </a:p>
        </p:txBody>
      </p:sp>
      <p:sp>
        <p:nvSpPr>
          <p:cNvPr id="8" name="Text Placeholder 15">
            <a:extLst>
              <a:ext uri="{FF2B5EF4-FFF2-40B4-BE49-F238E27FC236}">
                <a16:creationId xmlns:a16="http://schemas.microsoft.com/office/drawing/2014/main" id="{516D8B4C-6794-84DC-FC1F-859737E47E0E}"/>
              </a:ext>
            </a:extLst>
          </p:cNvPr>
          <p:cNvSpPr>
            <a:spLocks noGrp="1"/>
          </p:cNvSpPr>
          <p:nvPr>
            <p:ph type="body" sz="quarter" idx="11" hasCustomPrompt="1"/>
          </p:nvPr>
        </p:nvSpPr>
        <p:spPr>
          <a:xfrm>
            <a:off x="11234056" y="0"/>
            <a:ext cx="957943" cy="957943"/>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9" name="Text Placeholder 3">
            <a:extLst>
              <a:ext uri="{FF2B5EF4-FFF2-40B4-BE49-F238E27FC236}">
                <a16:creationId xmlns:a16="http://schemas.microsoft.com/office/drawing/2014/main" id="{4D243C73-67C3-2EE3-9ACA-5EED6879D910}"/>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LIGHT-COLORED PHOTOS. THE BLACK LOGO WILL FLOAT ON TOP OF BACKGROUND PHOTO</a:t>
            </a:r>
            <a:endParaRPr lang="sv-FI" dirty="0"/>
          </a:p>
        </p:txBody>
      </p:sp>
    </p:spTree>
    <p:extLst>
      <p:ext uri="{BB962C8B-B14F-4D97-AF65-F5344CB8AC3E}">
        <p14:creationId xmlns:p14="http://schemas.microsoft.com/office/powerpoint/2010/main" val="403222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GROUND PHOTO + WHITE LOGO">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60D85645-A314-F2C0-DBB8-7C48DAD203DD}"/>
              </a:ext>
            </a:extLst>
          </p:cNvPr>
          <p:cNvSpPr>
            <a:spLocks noGrp="1"/>
          </p:cNvSpPr>
          <p:nvPr>
            <p:ph type="pic" sz="quarter" idx="10"/>
          </p:nvPr>
        </p:nvSpPr>
        <p:spPr>
          <a:xfrm>
            <a:off x="0" y="0"/>
            <a:ext cx="12192000" cy="6858000"/>
          </a:xfrm>
          <a:prstGeom prst="rect">
            <a:avLst/>
          </a:prstGeom>
        </p:spPr>
        <p:txBody>
          <a:bodyPr/>
          <a:lstStyle/>
          <a:p>
            <a:endParaRPr lang="sv-FI" dirty="0"/>
          </a:p>
        </p:txBody>
      </p:sp>
      <p:sp>
        <p:nvSpPr>
          <p:cNvPr id="3" name="Text Placeholder 5">
            <a:extLst>
              <a:ext uri="{FF2B5EF4-FFF2-40B4-BE49-F238E27FC236}">
                <a16:creationId xmlns:a16="http://schemas.microsoft.com/office/drawing/2014/main" id="{9FFE5EEC-0815-02E2-3946-71A1D3F47482}"/>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4" name="Text Placeholder 3">
            <a:extLst>
              <a:ext uri="{FF2B5EF4-FFF2-40B4-BE49-F238E27FC236}">
                <a16:creationId xmlns:a16="http://schemas.microsoft.com/office/drawing/2014/main" id="{BA1E0409-77CB-464A-6259-099A400F055F}"/>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DARKER PHOTOS. THE WHITE LOGO WILL FLOAT ON TOP OF BACKGROUND PHOTO</a:t>
            </a:r>
            <a:endParaRPr lang="sv-FI" dirty="0"/>
          </a:p>
        </p:txBody>
      </p:sp>
    </p:spTree>
    <p:extLst>
      <p:ext uri="{BB962C8B-B14F-4D97-AF65-F5344CB8AC3E}">
        <p14:creationId xmlns:p14="http://schemas.microsoft.com/office/powerpoint/2010/main" val="3442120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BODY + HELSINKI BANNER + BLACK LOGO">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2A1F0D9-17B9-6671-CAC8-07CCB9E23D55}"/>
              </a:ext>
            </a:extLst>
          </p:cNvPr>
          <p:cNvSpPr>
            <a:spLocks noGrp="1"/>
          </p:cNvSpPr>
          <p:nvPr>
            <p:ph type="subTitle" idx="1" hasCustomPrompt="1"/>
          </p:nvPr>
        </p:nvSpPr>
        <p:spPr>
          <a:xfrm>
            <a:off x="1268325" y="1483189"/>
            <a:ext cx="9655350" cy="4163800"/>
          </a:xfrm>
          <a:prstGeom prst="rect">
            <a:avLst/>
          </a:prstGeo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742950" lvl="1"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1</a:t>
            </a:r>
          </a:p>
          <a:p>
            <a:pPr marL="1200150" lvl="2"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2</a:t>
            </a:r>
          </a:p>
          <a:p>
            <a:pPr marL="1200150" lvl="2" indent="-285750" algn="l">
              <a:buFont typeface="Arial" panose="020B0604020202020204" pitchFamily="34" charset="0"/>
              <a:buChar char="•"/>
            </a:pPr>
            <a:endParaRPr lang="sv-SE" sz="1600" dirty="0"/>
          </a:p>
          <a:p>
            <a:pPr lvl="2" algn="l"/>
            <a:endParaRPr lang="sv-SE" sz="1600" dirty="0"/>
          </a:p>
          <a:p>
            <a:r>
              <a:rPr lang="sv-SE" dirty="0"/>
              <a:t>Body text</a:t>
            </a:r>
          </a:p>
          <a:p>
            <a:endParaRPr lang="en-US" dirty="0"/>
          </a:p>
        </p:txBody>
      </p:sp>
      <p:sp>
        <p:nvSpPr>
          <p:cNvPr id="3" name="Title 8">
            <a:extLst>
              <a:ext uri="{FF2B5EF4-FFF2-40B4-BE49-F238E27FC236}">
                <a16:creationId xmlns:a16="http://schemas.microsoft.com/office/drawing/2014/main" id="{57992BF9-3DB9-F6D7-386E-8A7679826C75}"/>
              </a:ext>
            </a:extLst>
          </p:cNvPr>
          <p:cNvSpPr>
            <a:spLocks noGrp="1"/>
          </p:cNvSpPr>
          <p:nvPr>
            <p:ph type="title" hasCustomPrompt="1"/>
          </p:nvPr>
        </p:nvSpPr>
        <p:spPr>
          <a:xfrm>
            <a:off x="838200" y="771307"/>
            <a:ext cx="10085475" cy="711881"/>
          </a:xfrm>
          <a:prstGeom prst="rect">
            <a:avLst/>
          </a:prstGeom>
        </p:spPr>
        <p:txBody>
          <a:bodyPr/>
          <a:lstStyle>
            <a:lvl1pPr>
              <a:defRPr sz="3600" b="1"/>
            </a:lvl1pPr>
          </a:lstStyle>
          <a:p>
            <a:r>
              <a:rPr lang="en-US" dirty="0"/>
              <a:t>HEADLINE</a:t>
            </a:r>
            <a:endParaRPr lang="sv-FI" dirty="0"/>
          </a:p>
        </p:txBody>
      </p:sp>
      <p:grpSp>
        <p:nvGrpSpPr>
          <p:cNvPr id="4" name="Group 3">
            <a:extLst>
              <a:ext uri="{FF2B5EF4-FFF2-40B4-BE49-F238E27FC236}">
                <a16:creationId xmlns:a16="http://schemas.microsoft.com/office/drawing/2014/main" id="{86195232-C3F9-62E7-416F-C2EA660F6FEF}"/>
              </a:ext>
            </a:extLst>
          </p:cNvPr>
          <p:cNvGrpSpPr/>
          <p:nvPr userDrawn="1"/>
        </p:nvGrpSpPr>
        <p:grpSpPr>
          <a:xfrm>
            <a:off x="0" y="5648960"/>
            <a:ext cx="12192000" cy="1209040"/>
            <a:chOff x="19323" y="5650031"/>
            <a:chExt cx="12172677" cy="1207969"/>
          </a:xfrm>
        </p:grpSpPr>
        <p:pic>
          <p:nvPicPr>
            <p:cNvPr id="5" name="Picture 4" descr="A group of people walking in a hallway&#10;&#10;Description automatically generated">
              <a:extLst>
                <a:ext uri="{FF2B5EF4-FFF2-40B4-BE49-F238E27FC236}">
                  <a16:creationId xmlns:a16="http://schemas.microsoft.com/office/drawing/2014/main" id="{8C8B3AAE-A750-7CC3-6449-2528A19032B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470689" y="5650619"/>
              <a:ext cx="1756826" cy="1207381"/>
            </a:xfrm>
            <a:prstGeom prst="rect">
              <a:avLst/>
            </a:prstGeom>
          </p:spPr>
        </p:pic>
        <p:pic>
          <p:nvPicPr>
            <p:cNvPr id="6" name="Picture 5" descr="A room with tables and chairs&#10;&#10;Description automatically generated">
              <a:extLst>
                <a:ext uri="{FF2B5EF4-FFF2-40B4-BE49-F238E27FC236}">
                  <a16:creationId xmlns:a16="http://schemas.microsoft.com/office/drawing/2014/main" id="{5E7EB25A-B4D9-98D9-79AB-E1A44705E4CD}"/>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9974062" y="5650031"/>
              <a:ext cx="2217938" cy="1206000"/>
            </a:xfrm>
            <a:prstGeom prst="rect">
              <a:avLst/>
            </a:prstGeom>
          </p:spPr>
        </p:pic>
        <p:pic>
          <p:nvPicPr>
            <p:cNvPr id="7" name="Picture 6" descr="A high angle view of people sitting at tables&#10;&#10;Description automatically generated">
              <a:extLst>
                <a:ext uri="{FF2B5EF4-FFF2-40B4-BE49-F238E27FC236}">
                  <a16:creationId xmlns:a16="http://schemas.microsoft.com/office/drawing/2014/main" id="{D862A2B3-1CD3-0D4E-043C-BC4FCB1A7A8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227131" y="5650031"/>
              <a:ext cx="1812069" cy="1206000"/>
            </a:xfrm>
            <a:prstGeom prst="rect">
              <a:avLst/>
            </a:prstGeom>
          </p:spPr>
        </p:pic>
        <p:pic>
          <p:nvPicPr>
            <p:cNvPr id="8" name="Picture 7" descr="Long room with blue floor and tables and chairs&#10;&#10;Description automatically generated">
              <a:extLst>
                <a:ext uri="{FF2B5EF4-FFF2-40B4-BE49-F238E27FC236}">
                  <a16:creationId xmlns:a16="http://schemas.microsoft.com/office/drawing/2014/main" id="{77CBB53C-8C6B-1B33-AAB7-E08AA8608DC6}"/>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19323" y="5652000"/>
              <a:ext cx="1457698" cy="1206000"/>
            </a:xfrm>
            <a:prstGeom prst="rect">
              <a:avLst/>
            </a:prstGeom>
          </p:spPr>
        </p:pic>
        <p:pic>
          <p:nvPicPr>
            <p:cNvPr id="9" name="Picture 8" descr="Several flags in front of a building&#10;&#10;Description automatically generated">
              <a:extLst>
                <a:ext uri="{FF2B5EF4-FFF2-40B4-BE49-F238E27FC236}">
                  <a16:creationId xmlns:a16="http://schemas.microsoft.com/office/drawing/2014/main" id="{35738BD5-3D3B-6BFF-FBEB-55541F6602D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044401" y="5650031"/>
              <a:ext cx="1929599" cy="1206000"/>
            </a:xfrm>
            <a:prstGeom prst="rect">
              <a:avLst/>
            </a:prstGeom>
          </p:spPr>
        </p:pic>
        <p:pic>
          <p:nvPicPr>
            <p:cNvPr id="17" name="Picture 16" descr="A person and person standing outside of a building&#10;&#10;Description automatically generated">
              <a:extLst>
                <a:ext uri="{FF2B5EF4-FFF2-40B4-BE49-F238E27FC236}">
                  <a16:creationId xmlns:a16="http://schemas.microsoft.com/office/drawing/2014/main" id="{B7AA2E2F-4B02-DB83-D368-BEC382FAF891}"/>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l="-1"/>
            <a:stretch/>
          </p:blipFill>
          <p:spPr>
            <a:xfrm>
              <a:off x="5036391" y="5650031"/>
              <a:ext cx="3008998" cy="1206000"/>
            </a:xfrm>
            <a:prstGeom prst="rect">
              <a:avLst/>
            </a:prstGeom>
          </p:spPr>
        </p:pic>
      </p:grpSp>
    </p:spTree>
    <p:extLst>
      <p:ext uri="{BB962C8B-B14F-4D97-AF65-F5344CB8AC3E}">
        <p14:creationId xmlns:p14="http://schemas.microsoft.com/office/powerpoint/2010/main" val="17818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_HEADLINE + BODY + HELSINKI BANNER + BLACK LOGO">
    <p:bg>
      <p:bgRef idx="1001">
        <a:schemeClr val="bg1"/>
      </p:bgRef>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2A1F0D9-17B9-6671-CAC8-07CCB9E23D55}"/>
              </a:ext>
            </a:extLst>
          </p:cNvPr>
          <p:cNvSpPr>
            <a:spLocks noGrp="1"/>
          </p:cNvSpPr>
          <p:nvPr>
            <p:ph type="subTitle" idx="1" hasCustomPrompt="1"/>
          </p:nvPr>
        </p:nvSpPr>
        <p:spPr>
          <a:xfrm>
            <a:off x="1268325" y="1483189"/>
            <a:ext cx="9655350" cy="4163800"/>
          </a:xfrm>
          <a:prstGeom prst="rect">
            <a:avLst/>
          </a:prstGeo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742950" lvl="1"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1</a:t>
            </a:r>
          </a:p>
          <a:p>
            <a:pPr marL="1200150" lvl="2"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2</a:t>
            </a:r>
          </a:p>
          <a:p>
            <a:pPr marL="1200150" lvl="2" indent="-285750" algn="l">
              <a:buFont typeface="Arial" panose="020B0604020202020204" pitchFamily="34" charset="0"/>
              <a:buChar char="•"/>
            </a:pPr>
            <a:endParaRPr lang="sv-SE" sz="1600" dirty="0"/>
          </a:p>
          <a:p>
            <a:pPr lvl="2" algn="l"/>
            <a:endParaRPr lang="sv-SE" sz="1600" dirty="0"/>
          </a:p>
          <a:p>
            <a:r>
              <a:rPr lang="sv-SE" dirty="0"/>
              <a:t>Body text</a:t>
            </a:r>
          </a:p>
          <a:p>
            <a:endParaRPr lang="en-US" dirty="0"/>
          </a:p>
        </p:txBody>
      </p:sp>
      <p:sp>
        <p:nvSpPr>
          <p:cNvPr id="3" name="Title 8">
            <a:extLst>
              <a:ext uri="{FF2B5EF4-FFF2-40B4-BE49-F238E27FC236}">
                <a16:creationId xmlns:a16="http://schemas.microsoft.com/office/drawing/2014/main" id="{57992BF9-3DB9-F6D7-386E-8A7679826C75}"/>
              </a:ext>
            </a:extLst>
          </p:cNvPr>
          <p:cNvSpPr>
            <a:spLocks noGrp="1"/>
          </p:cNvSpPr>
          <p:nvPr>
            <p:ph type="title" hasCustomPrompt="1"/>
          </p:nvPr>
        </p:nvSpPr>
        <p:spPr>
          <a:xfrm>
            <a:off x="838200" y="771307"/>
            <a:ext cx="10085475" cy="711881"/>
          </a:xfrm>
          <a:prstGeom prst="rect">
            <a:avLst/>
          </a:prstGeom>
        </p:spPr>
        <p:txBody>
          <a:bodyPr/>
          <a:lstStyle>
            <a:lvl1pPr>
              <a:defRPr sz="3600" b="1"/>
            </a:lvl1pPr>
          </a:lstStyle>
          <a:p>
            <a:r>
              <a:rPr lang="en-US" dirty="0"/>
              <a:t>HEADLINE</a:t>
            </a:r>
            <a:endParaRPr lang="sv-FI" dirty="0"/>
          </a:p>
        </p:txBody>
      </p:sp>
      <p:sp>
        <p:nvSpPr>
          <p:cNvPr id="4" name="Text Placeholder 5">
            <a:extLst>
              <a:ext uri="{FF2B5EF4-FFF2-40B4-BE49-F238E27FC236}">
                <a16:creationId xmlns:a16="http://schemas.microsoft.com/office/drawing/2014/main" id="{E2560EA1-901D-BC54-15A2-1426A18C87D1}"/>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grpSp>
        <p:nvGrpSpPr>
          <p:cNvPr id="5" name="Group 4">
            <a:extLst>
              <a:ext uri="{FF2B5EF4-FFF2-40B4-BE49-F238E27FC236}">
                <a16:creationId xmlns:a16="http://schemas.microsoft.com/office/drawing/2014/main" id="{C0301182-8E0B-9322-58B6-BAAA9FA47722}"/>
              </a:ext>
            </a:extLst>
          </p:cNvPr>
          <p:cNvGrpSpPr/>
          <p:nvPr userDrawn="1"/>
        </p:nvGrpSpPr>
        <p:grpSpPr>
          <a:xfrm>
            <a:off x="0" y="5648960"/>
            <a:ext cx="12192000" cy="1209040"/>
            <a:chOff x="19323" y="5650031"/>
            <a:chExt cx="12172677" cy="1207969"/>
          </a:xfrm>
        </p:grpSpPr>
        <p:pic>
          <p:nvPicPr>
            <p:cNvPr id="6" name="Picture 5" descr="A group of people walking in a hallway&#10;&#10;Description automatically generated">
              <a:extLst>
                <a:ext uri="{FF2B5EF4-FFF2-40B4-BE49-F238E27FC236}">
                  <a16:creationId xmlns:a16="http://schemas.microsoft.com/office/drawing/2014/main" id="{E9C1BD88-97A2-A864-1943-5D7275F67935}"/>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470689" y="5650619"/>
              <a:ext cx="1756826" cy="1207381"/>
            </a:xfrm>
            <a:prstGeom prst="rect">
              <a:avLst/>
            </a:prstGeom>
          </p:spPr>
        </p:pic>
        <p:pic>
          <p:nvPicPr>
            <p:cNvPr id="7" name="Picture 6" descr="A room with tables and chairs&#10;&#10;Description automatically generated">
              <a:extLst>
                <a:ext uri="{FF2B5EF4-FFF2-40B4-BE49-F238E27FC236}">
                  <a16:creationId xmlns:a16="http://schemas.microsoft.com/office/drawing/2014/main" id="{C92A39C3-6449-79EF-F30F-7CDC701E78ED}"/>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9974062" y="5650031"/>
              <a:ext cx="2217938" cy="1206000"/>
            </a:xfrm>
            <a:prstGeom prst="rect">
              <a:avLst/>
            </a:prstGeom>
          </p:spPr>
        </p:pic>
        <p:pic>
          <p:nvPicPr>
            <p:cNvPr id="8" name="Picture 7" descr="A high angle view of people sitting at tables&#10;&#10;Description automatically generated">
              <a:extLst>
                <a:ext uri="{FF2B5EF4-FFF2-40B4-BE49-F238E27FC236}">
                  <a16:creationId xmlns:a16="http://schemas.microsoft.com/office/drawing/2014/main" id="{95B492FB-3477-7805-21CC-D2982DDCC0DA}"/>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227131" y="5650031"/>
              <a:ext cx="1812069" cy="1206000"/>
            </a:xfrm>
            <a:prstGeom prst="rect">
              <a:avLst/>
            </a:prstGeom>
          </p:spPr>
        </p:pic>
        <p:pic>
          <p:nvPicPr>
            <p:cNvPr id="9" name="Picture 8" descr="Long room with blue floor and tables and chairs&#10;&#10;Description automatically generated">
              <a:extLst>
                <a:ext uri="{FF2B5EF4-FFF2-40B4-BE49-F238E27FC236}">
                  <a16:creationId xmlns:a16="http://schemas.microsoft.com/office/drawing/2014/main" id="{DBCDC297-FFCE-C44C-BE80-29A6E0803D3F}"/>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9323" y="5652000"/>
              <a:ext cx="1457698" cy="1206000"/>
            </a:xfrm>
            <a:prstGeom prst="rect">
              <a:avLst/>
            </a:prstGeom>
          </p:spPr>
        </p:pic>
        <p:pic>
          <p:nvPicPr>
            <p:cNvPr id="17" name="Picture 16" descr="Several flags in front of a building&#10;&#10;Description automatically generated">
              <a:extLst>
                <a:ext uri="{FF2B5EF4-FFF2-40B4-BE49-F238E27FC236}">
                  <a16:creationId xmlns:a16="http://schemas.microsoft.com/office/drawing/2014/main" id="{EC8C8418-7A63-D6BC-EECC-1CD4494A3A13}"/>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8044401" y="5650031"/>
              <a:ext cx="1929599" cy="1206000"/>
            </a:xfrm>
            <a:prstGeom prst="rect">
              <a:avLst/>
            </a:prstGeom>
          </p:spPr>
        </p:pic>
        <p:pic>
          <p:nvPicPr>
            <p:cNvPr id="18" name="Picture 17" descr="A person and person standing outside of a building&#10;&#10;Description automatically generated">
              <a:extLst>
                <a:ext uri="{FF2B5EF4-FFF2-40B4-BE49-F238E27FC236}">
                  <a16:creationId xmlns:a16="http://schemas.microsoft.com/office/drawing/2014/main" id="{C55EDEE5-D118-BA23-47A1-62A536938A8F}"/>
                </a:ext>
              </a:extLst>
            </p:cNvPr>
            <p:cNvPicPr>
              <a:picLocks noChangeAspect="1"/>
            </p:cNvPicPr>
            <p:nvPr userDrawn="1"/>
          </p:nvPicPr>
          <p:blipFill rotWithShape="1">
            <a:blip r:embed="rId8" cstate="screen">
              <a:extLst>
                <a:ext uri="{28A0092B-C50C-407E-A947-70E740481C1C}">
                  <a14:useLocalDpi xmlns:a14="http://schemas.microsoft.com/office/drawing/2010/main" val="0"/>
                </a:ext>
              </a:extLst>
            </a:blip>
            <a:srcRect l="-1"/>
            <a:stretch/>
          </p:blipFill>
          <p:spPr>
            <a:xfrm>
              <a:off x="5036391" y="5650031"/>
              <a:ext cx="3008998" cy="1206000"/>
            </a:xfrm>
            <a:prstGeom prst="rect">
              <a:avLst/>
            </a:prstGeom>
          </p:spPr>
        </p:pic>
      </p:grpSp>
    </p:spTree>
    <p:extLst>
      <p:ext uri="{BB962C8B-B14F-4D97-AF65-F5344CB8AC3E}">
        <p14:creationId xmlns:p14="http://schemas.microsoft.com/office/powerpoint/2010/main" val="68582523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 BODY + VAASA BANNER + BLACK LOGO">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5CD8C02-53D5-77D3-64A4-387330CF7038}"/>
              </a:ext>
            </a:extLst>
          </p:cNvPr>
          <p:cNvGrpSpPr/>
          <p:nvPr userDrawn="1"/>
        </p:nvGrpSpPr>
        <p:grpSpPr>
          <a:xfrm>
            <a:off x="0" y="5657796"/>
            <a:ext cx="12192000" cy="1210363"/>
            <a:chOff x="10801" y="5658860"/>
            <a:chExt cx="12181199" cy="1209291"/>
          </a:xfrm>
        </p:grpSpPr>
        <p:pic>
          <p:nvPicPr>
            <p:cNvPr id="12" name="Picture 11">
              <a:extLst>
                <a:ext uri="{FF2B5EF4-FFF2-40B4-BE49-F238E27FC236}">
                  <a16:creationId xmlns:a16="http://schemas.microsoft.com/office/drawing/2014/main" id="{934095D0-48F3-0371-3657-29EC3A3E365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41"/>
            <a:stretch/>
          </p:blipFill>
          <p:spPr>
            <a:xfrm>
              <a:off x="10316856" y="5663219"/>
              <a:ext cx="1875144" cy="1204932"/>
            </a:xfrm>
            <a:prstGeom prst="rect">
              <a:avLst/>
            </a:prstGeom>
          </p:spPr>
        </p:pic>
        <p:pic>
          <p:nvPicPr>
            <p:cNvPr id="13" name="Picture 12">
              <a:extLst>
                <a:ext uri="{FF2B5EF4-FFF2-40B4-BE49-F238E27FC236}">
                  <a16:creationId xmlns:a16="http://schemas.microsoft.com/office/drawing/2014/main" id="{38A95654-8588-B3DA-684B-341E500DF0B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159190" y="5660603"/>
              <a:ext cx="2217938" cy="1206000"/>
            </a:xfrm>
            <a:prstGeom prst="rect">
              <a:avLst/>
            </a:prstGeom>
          </p:spPr>
        </p:pic>
        <p:pic>
          <p:nvPicPr>
            <p:cNvPr id="14" name="Picture 13">
              <a:extLst>
                <a:ext uri="{FF2B5EF4-FFF2-40B4-BE49-F238E27FC236}">
                  <a16:creationId xmlns:a16="http://schemas.microsoft.com/office/drawing/2014/main" id="{03C3F577-8B08-2503-D9FC-51CDBDE3F4AD}"/>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r="-658"/>
            <a:stretch/>
          </p:blipFill>
          <p:spPr>
            <a:xfrm>
              <a:off x="6371753" y="5658860"/>
              <a:ext cx="2046814" cy="1204931"/>
            </a:xfrm>
            <a:prstGeom prst="rect">
              <a:avLst/>
            </a:prstGeom>
          </p:spPr>
        </p:pic>
        <p:pic>
          <p:nvPicPr>
            <p:cNvPr id="15" name="Picture 14">
              <a:extLst>
                <a:ext uri="{FF2B5EF4-FFF2-40B4-BE49-F238E27FC236}">
                  <a16:creationId xmlns:a16="http://schemas.microsoft.com/office/drawing/2014/main" id="{21BB957D-7AA2-5188-B91B-E0A22120B712}"/>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8402823" y="5660603"/>
              <a:ext cx="1954151" cy="1206000"/>
            </a:xfrm>
            <a:prstGeom prst="rect">
              <a:avLst/>
            </a:prstGeom>
          </p:spPr>
        </p:pic>
        <p:pic>
          <p:nvPicPr>
            <p:cNvPr id="16" name="Picture 15">
              <a:extLst>
                <a:ext uri="{FF2B5EF4-FFF2-40B4-BE49-F238E27FC236}">
                  <a16:creationId xmlns:a16="http://schemas.microsoft.com/office/drawing/2014/main" id="{4DFD3309-BF20-37C6-F092-D4FFCF727825}"/>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p:blipFill>
          <p:spPr>
            <a:xfrm>
              <a:off x="10801" y="5660603"/>
              <a:ext cx="1808999" cy="1206000"/>
            </a:xfrm>
            <a:prstGeom prst="rect">
              <a:avLst/>
            </a:prstGeom>
          </p:spPr>
        </p:pic>
        <p:pic>
          <p:nvPicPr>
            <p:cNvPr id="17" name="Picture 16">
              <a:extLst>
                <a:ext uri="{FF2B5EF4-FFF2-40B4-BE49-F238E27FC236}">
                  <a16:creationId xmlns:a16="http://schemas.microsoft.com/office/drawing/2014/main" id="{7197C3FD-8AB6-6D84-877D-9120EA011190}"/>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a:stretch/>
          </p:blipFill>
          <p:spPr>
            <a:xfrm>
              <a:off x="1819800" y="5660603"/>
              <a:ext cx="2339390" cy="1206000"/>
            </a:xfrm>
            <a:prstGeom prst="rect">
              <a:avLst/>
            </a:prstGeom>
          </p:spPr>
        </p:pic>
      </p:grpSp>
      <p:sp>
        <p:nvSpPr>
          <p:cNvPr id="2" name="Subtitle 2">
            <a:extLst>
              <a:ext uri="{FF2B5EF4-FFF2-40B4-BE49-F238E27FC236}">
                <a16:creationId xmlns:a16="http://schemas.microsoft.com/office/drawing/2014/main" id="{31CA3E42-195E-AC57-FC8E-0BC9C29DFC58}"/>
              </a:ext>
            </a:extLst>
          </p:cNvPr>
          <p:cNvSpPr>
            <a:spLocks noGrp="1"/>
          </p:cNvSpPr>
          <p:nvPr>
            <p:ph type="subTitle" idx="1" hasCustomPrompt="1"/>
          </p:nvPr>
        </p:nvSpPr>
        <p:spPr>
          <a:xfrm>
            <a:off x="1268325" y="1483189"/>
            <a:ext cx="9655350" cy="4163800"/>
          </a:xfrm>
          <a:prstGeom prst="rect">
            <a:avLst/>
          </a:prstGeom>
        </p:spPr>
        <p:txBody>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742950" lvl="1"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1</a:t>
            </a:r>
          </a:p>
          <a:p>
            <a:pPr marL="1200150" lvl="2"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2</a:t>
            </a:r>
          </a:p>
          <a:p>
            <a:pPr marL="1200150" lvl="2" indent="-285750" algn="l">
              <a:buFont typeface="Arial" panose="020B0604020202020204" pitchFamily="34" charset="0"/>
              <a:buChar char="•"/>
            </a:pPr>
            <a:endParaRPr lang="sv-SE" sz="1600" dirty="0"/>
          </a:p>
          <a:p>
            <a:pPr lvl="2" algn="l"/>
            <a:endParaRPr lang="sv-SE" sz="1600" dirty="0"/>
          </a:p>
          <a:p>
            <a:r>
              <a:rPr lang="sv-SE" dirty="0"/>
              <a:t>Body text</a:t>
            </a:r>
          </a:p>
          <a:p>
            <a:endParaRPr lang="en-US" dirty="0"/>
          </a:p>
        </p:txBody>
      </p:sp>
      <p:sp>
        <p:nvSpPr>
          <p:cNvPr id="3" name="Title 8">
            <a:extLst>
              <a:ext uri="{FF2B5EF4-FFF2-40B4-BE49-F238E27FC236}">
                <a16:creationId xmlns:a16="http://schemas.microsoft.com/office/drawing/2014/main" id="{2CAEAFFA-2789-827C-BB60-CBE0300EC12D}"/>
              </a:ext>
            </a:extLst>
          </p:cNvPr>
          <p:cNvSpPr>
            <a:spLocks noGrp="1"/>
          </p:cNvSpPr>
          <p:nvPr>
            <p:ph type="title" hasCustomPrompt="1"/>
          </p:nvPr>
        </p:nvSpPr>
        <p:spPr>
          <a:xfrm>
            <a:off x="838200" y="771307"/>
            <a:ext cx="10085475" cy="711881"/>
          </a:xfrm>
          <a:prstGeom prst="rect">
            <a:avLst/>
          </a:prstGeom>
        </p:spPr>
        <p:txBody>
          <a:bodyPr/>
          <a:lstStyle>
            <a:lvl1pPr>
              <a:defRPr sz="3600" b="1"/>
            </a:lvl1pPr>
          </a:lstStyle>
          <a:p>
            <a:r>
              <a:rPr lang="en-US" dirty="0"/>
              <a:t>HEADLINE</a:t>
            </a:r>
            <a:endParaRPr lang="sv-FI" dirty="0"/>
          </a:p>
        </p:txBody>
      </p:sp>
    </p:spTree>
    <p:extLst>
      <p:ext uri="{BB962C8B-B14F-4D97-AF65-F5344CB8AC3E}">
        <p14:creationId xmlns:p14="http://schemas.microsoft.com/office/powerpoint/2010/main" val="2152849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_HEADLINE + BODY + VAASA BANNER + BLACK LOGO">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5CD8C02-53D5-77D3-64A4-387330CF7038}"/>
              </a:ext>
            </a:extLst>
          </p:cNvPr>
          <p:cNvGrpSpPr/>
          <p:nvPr userDrawn="1"/>
        </p:nvGrpSpPr>
        <p:grpSpPr>
          <a:xfrm>
            <a:off x="0" y="5657796"/>
            <a:ext cx="12192000" cy="1210363"/>
            <a:chOff x="10801" y="5658860"/>
            <a:chExt cx="12181199" cy="1209291"/>
          </a:xfrm>
        </p:grpSpPr>
        <p:pic>
          <p:nvPicPr>
            <p:cNvPr id="12" name="Picture 11">
              <a:extLst>
                <a:ext uri="{FF2B5EF4-FFF2-40B4-BE49-F238E27FC236}">
                  <a16:creationId xmlns:a16="http://schemas.microsoft.com/office/drawing/2014/main" id="{934095D0-48F3-0371-3657-29EC3A3E365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41"/>
            <a:stretch/>
          </p:blipFill>
          <p:spPr>
            <a:xfrm>
              <a:off x="10316856" y="5663219"/>
              <a:ext cx="1875144" cy="1204932"/>
            </a:xfrm>
            <a:prstGeom prst="rect">
              <a:avLst/>
            </a:prstGeom>
          </p:spPr>
        </p:pic>
        <p:pic>
          <p:nvPicPr>
            <p:cNvPr id="13" name="Picture 12">
              <a:extLst>
                <a:ext uri="{FF2B5EF4-FFF2-40B4-BE49-F238E27FC236}">
                  <a16:creationId xmlns:a16="http://schemas.microsoft.com/office/drawing/2014/main" id="{38A95654-8588-B3DA-684B-341E500DF0B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159190" y="5660603"/>
              <a:ext cx="2217938" cy="1206000"/>
            </a:xfrm>
            <a:prstGeom prst="rect">
              <a:avLst/>
            </a:prstGeom>
          </p:spPr>
        </p:pic>
        <p:pic>
          <p:nvPicPr>
            <p:cNvPr id="14" name="Picture 13">
              <a:extLst>
                <a:ext uri="{FF2B5EF4-FFF2-40B4-BE49-F238E27FC236}">
                  <a16:creationId xmlns:a16="http://schemas.microsoft.com/office/drawing/2014/main" id="{03C3F577-8B08-2503-D9FC-51CDBDE3F4AD}"/>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r="-658"/>
            <a:stretch/>
          </p:blipFill>
          <p:spPr>
            <a:xfrm>
              <a:off x="6371753" y="5658860"/>
              <a:ext cx="2046814" cy="1204931"/>
            </a:xfrm>
            <a:prstGeom prst="rect">
              <a:avLst/>
            </a:prstGeom>
          </p:spPr>
        </p:pic>
        <p:pic>
          <p:nvPicPr>
            <p:cNvPr id="15" name="Picture 14">
              <a:extLst>
                <a:ext uri="{FF2B5EF4-FFF2-40B4-BE49-F238E27FC236}">
                  <a16:creationId xmlns:a16="http://schemas.microsoft.com/office/drawing/2014/main" id="{21BB957D-7AA2-5188-B91B-E0A22120B712}"/>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8402823" y="5660603"/>
              <a:ext cx="1954151" cy="1206000"/>
            </a:xfrm>
            <a:prstGeom prst="rect">
              <a:avLst/>
            </a:prstGeom>
          </p:spPr>
        </p:pic>
        <p:pic>
          <p:nvPicPr>
            <p:cNvPr id="16" name="Picture 15">
              <a:extLst>
                <a:ext uri="{FF2B5EF4-FFF2-40B4-BE49-F238E27FC236}">
                  <a16:creationId xmlns:a16="http://schemas.microsoft.com/office/drawing/2014/main" id="{4DFD3309-BF20-37C6-F092-D4FFCF727825}"/>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p:blipFill>
          <p:spPr>
            <a:xfrm>
              <a:off x="10801" y="5660603"/>
              <a:ext cx="1808999" cy="1206000"/>
            </a:xfrm>
            <a:prstGeom prst="rect">
              <a:avLst/>
            </a:prstGeom>
          </p:spPr>
        </p:pic>
        <p:pic>
          <p:nvPicPr>
            <p:cNvPr id="17" name="Picture 16">
              <a:extLst>
                <a:ext uri="{FF2B5EF4-FFF2-40B4-BE49-F238E27FC236}">
                  <a16:creationId xmlns:a16="http://schemas.microsoft.com/office/drawing/2014/main" id="{7197C3FD-8AB6-6D84-877D-9120EA011190}"/>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a:stretch/>
          </p:blipFill>
          <p:spPr>
            <a:xfrm>
              <a:off x="1819800" y="5660603"/>
              <a:ext cx="2339390" cy="1206000"/>
            </a:xfrm>
            <a:prstGeom prst="rect">
              <a:avLst/>
            </a:prstGeom>
          </p:spPr>
        </p:pic>
      </p:grpSp>
      <p:sp>
        <p:nvSpPr>
          <p:cNvPr id="2" name="Subtitle 2">
            <a:extLst>
              <a:ext uri="{FF2B5EF4-FFF2-40B4-BE49-F238E27FC236}">
                <a16:creationId xmlns:a16="http://schemas.microsoft.com/office/drawing/2014/main" id="{31CA3E42-195E-AC57-FC8E-0BC9C29DFC58}"/>
              </a:ext>
            </a:extLst>
          </p:cNvPr>
          <p:cNvSpPr>
            <a:spLocks noGrp="1"/>
          </p:cNvSpPr>
          <p:nvPr>
            <p:ph type="subTitle" idx="1" hasCustomPrompt="1"/>
          </p:nvPr>
        </p:nvSpPr>
        <p:spPr>
          <a:xfrm>
            <a:off x="1268325" y="1483189"/>
            <a:ext cx="9655350" cy="4163800"/>
          </a:xfrm>
          <a:prstGeom prst="rect">
            <a:avLst/>
          </a:prstGeom>
        </p:spPr>
        <p:txBody>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742950" lvl="1"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1</a:t>
            </a:r>
          </a:p>
          <a:p>
            <a:pPr marL="1200150" lvl="2" indent="-285750" algn="l">
              <a:buFont typeface="Arial" panose="020B0604020202020204" pitchFamily="34" charset="0"/>
              <a:buChar char="•"/>
            </a:pPr>
            <a:r>
              <a:rPr lang="sv-SE" sz="1600" dirty="0" err="1"/>
              <a:t>Sub</a:t>
            </a:r>
            <a:r>
              <a:rPr lang="sv-SE" sz="1600" dirty="0"/>
              <a:t> </a:t>
            </a:r>
            <a:r>
              <a:rPr lang="sv-SE" sz="1600" dirty="0" err="1"/>
              <a:t>bullet</a:t>
            </a:r>
            <a:r>
              <a:rPr lang="sv-SE" sz="1600" dirty="0"/>
              <a:t> 2</a:t>
            </a:r>
          </a:p>
          <a:p>
            <a:pPr marL="1200150" lvl="2" indent="-285750" algn="l">
              <a:buFont typeface="Arial" panose="020B0604020202020204" pitchFamily="34" charset="0"/>
              <a:buChar char="•"/>
            </a:pPr>
            <a:endParaRPr lang="sv-SE" sz="1600" dirty="0"/>
          </a:p>
          <a:p>
            <a:pPr lvl="2" algn="l"/>
            <a:endParaRPr lang="sv-SE" sz="1600" dirty="0"/>
          </a:p>
          <a:p>
            <a:r>
              <a:rPr lang="sv-SE" dirty="0"/>
              <a:t>Body text</a:t>
            </a:r>
          </a:p>
          <a:p>
            <a:endParaRPr lang="en-US" dirty="0"/>
          </a:p>
        </p:txBody>
      </p:sp>
      <p:sp>
        <p:nvSpPr>
          <p:cNvPr id="3" name="Title 8">
            <a:extLst>
              <a:ext uri="{FF2B5EF4-FFF2-40B4-BE49-F238E27FC236}">
                <a16:creationId xmlns:a16="http://schemas.microsoft.com/office/drawing/2014/main" id="{2CAEAFFA-2789-827C-BB60-CBE0300EC12D}"/>
              </a:ext>
            </a:extLst>
          </p:cNvPr>
          <p:cNvSpPr>
            <a:spLocks noGrp="1"/>
          </p:cNvSpPr>
          <p:nvPr>
            <p:ph type="title" hasCustomPrompt="1"/>
          </p:nvPr>
        </p:nvSpPr>
        <p:spPr>
          <a:xfrm>
            <a:off x="838200" y="771307"/>
            <a:ext cx="10085475" cy="711881"/>
          </a:xfrm>
          <a:prstGeom prst="rect">
            <a:avLst/>
          </a:prstGeom>
        </p:spPr>
        <p:txBody>
          <a:bodyPr/>
          <a:lstStyle>
            <a:lvl1pPr>
              <a:defRPr sz="3600" b="1"/>
            </a:lvl1pPr>
          </a:lstStyle>
          <a:p>
            <a:r>
              <a:rPr lang="en-US" dirty="0"/>
              <a:t>HEADLINE</a:t>
            </a:r>
            <a:endParaRPr lang="sv-FI" dirty="0"/>
          </a:p>
        </p:txBody>
      </p:sp>
      <p:sp>
        <p:nvSpPr>
          <p:cNvPr id="4" name="Text Placeholder 5">
            <a:extLst>
              <a:ext uri="{FF2B5EF4-FFF2-40B4-BE49-F238E27FC236}">
                <a16:creationId xmlns:a16="http://schemas.microsoft.com/office/drawing/2014/main" id="{920D798D-2332-843F-F22C-3741046E4EE4}"/>
              </a:ext>
            </a:extLst>
          </p:cNvPr>
          <p:cNvSpPr>
            <a:spLocks noGrp="1"/>
          </p:cNvSpPr>
          <p:nvPr>
            <p:ph type="body" sz="quarter" idx="11" hasCustomPrompt="1"/>
          </p:nvPr>
        </p:nvSpPr>
        <p:spPr>
          <a:xfrm>
            <a:off x="11228541" y="0"/>
            <a:ext cx="963460" cy="963460"/>
          </a:xfrm>
          <a:prstGeom prst="rect">
            <a:avLst/>
          </a:prstGeom>
          <a:blipFill dpi="0" rotWithShape="1">
            <a:blip r:embed="rId8"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Tree>
    <p:extLst>
      <p:ext uri="{BB962C8B-B14F-4D97-AF65-F5344CB8AC3E}">
        <p14:creationId xmlns:p14="http://schemas.microsoft.com/office/powerpoint/2010/main" val="261581585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IR + HEADLINE">
    <p:spTree>
      <p:nvGrpSpPr>
        <p:cNvPr id="1" name=""/>
        <p:cNvGrpSpPr/>
        <p:nvPr/>
      </p:nvGrpSpPr>
      <p:grpSpPr>
        <a:xfrm>
          <a:off x="0" y="0"/>
          <a:ext cx="0" cy="0"/>
          <a:chOff x="0" y="0"/>
          <a:chExt cx="0" cy="0"/>
        </a:xfrm>
      </p:grpSpPr>
      <p:pic>
        <p:nvPicPr>
          <p:cNvPr id="3" name="Picture 2" descr="A close up of a chair&#10;&#10;Description automatically generated">
            <a:extLst>
              <a:ext uri="{FF2B5EF4-FFF2-40B4-BE49-F238E27FC236}">
                <a16:creationId xmlns:a16="http://schemas.microsoft.com/office/drawing/2014/main" id="{8D478058-2830-92E8-78CD-20C43AC6FF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itle 8">
            <a:extLst>
              <a:ext uri="{FF2B5EF4-FFF2-40B4-BE49-F238E27FC236}">
                <a16:creationId xmlns:a16="http://schemas.microsoft.com/office/drawing/2014/main" id="{84D4CDD0-82E6-4B60-960C-B91C3DBD0B28}"/>
              </a:ext>
            </a:extLst>
          </p:cNvPr>
          <p:cNvSpPr>
            <a:spLocks noGrp="1"/>
          </p:cNvSpPr>
          <p:nvPr>
            <p:ph type="title" hasCustomPrompt="1"/>
          </p:nvPr>
        </p:nvSpPr>
        <p:spPr>
          <a:xfrm>
            <a:off x="1053262" y="3096536"/>
            <a:ext cx="10085475" cy="664928"/>
          </a:xfrm>
          <a:prstGeom prst="rect">
            <a:avLst/>
          </a:prstGeom>
        </p:spPr>
        <p:txBody>
          <a:bodyPr/>
          <a:lstStyle>
            <a:lvl1pPr algn="ctr">
              <a:defRPr sz="3600" b="1">
                <a:solidFill>
                  <a:schemeClr val="bg1"/>
                </a:solidFill>
              </a:defRPr>
            </a:lvl1pPr>
          </a:lstStyle>
          <a:p>
            <a:r>
              <a:rPr lang="en-US" dirty="0"/>
              <a:t>HEADLINE</a:t>
            </a:r>
            <a:endParaRPr lang="sv-FI" dirty="0"/>
          </a:p>
        </p:txBody>
      </p:sp>
      <p:sp>
        <p:nvSpPr>
          <p:cNvPr id="2" name="Text Placeholder 5">
            <a:extLst>
              <a:ext uri="{FF2B5EF4-FFF2-40B4-BE49-F238E27FC236}">
                <a16:creationId xmlns:a16="http://schemas.microsoft.com/office/drawing/2014/main" id="{970ED760-F0E0-4D45-E6D5-1B2B0E8FB992}"/>
              </a:ext>
            </a:extLst>
          </p:cNvPr>
          <p:cNvSpPr>
            <a:spLocks noGrp="1"/>
          </p:cNvSpPr>
          <p:nvPr>
            <p:ph type="body" sz="quarter" idx="11" hasCustomPrompt="1"/>
          </p:nvPr>
        </p:nvSpPr>
        <p:spPr>
          <a:xfrm>
            <a:off x="11228541" y="0"/>
            <a:ext cx="963460" cy="963460"/>
          </a:xfrm>
          <a:prstGeom prst="rect">
            <a:avLst/>
          </a:prstGeom>
          <a:blipFill dpi="0" rotWithShape="1">
            <a:blip r:embed="rId3"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Tree>
    <p:extLst>
      <p:ext uri="{BB962C8B-B14F-4D97-AF65-F5344CB8AC3E}">
        <p14:creationId xmlns:p14="http://schemas.microsoft.com/office/powerpoint/2010/main" val="3358481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YER BLUE + HEADLINE">
    <p:spTree>
      <p:nvGrpSpPr>
        <p:cNvPr id="1" name=""/>
        <p:cNvGrpSpPr/>
        <p:nvPr/>
      </p:nvGrpSpPr>
      <p:grpSpPr>
        <a:xfrm>
          <a:off x="0" y="0"/>
          <a:ext cx="0" cy="0"/>
          <a:chOff x="0" y="0"/>
          <a:chExt cx="0" cy="0"/>
        </a:xfrm>
      </p:grpSpPr>
      <p:pic>
        <p:nvPicPr>
          <p:cNvPr id="4" name="Picture 3" descr="A group of people in a room&#10;&#10;Description automatically generated">
            <a:extLst>
              <a:ext uri="{FF2B5EF4-FFF2-40B4-BE49-F238E27FC236}">
                <a16:creationId xmlns:a16="http://schemas.microsoft.com/office/drawing/2014/main" id="{DB3369C0-5893-55A2-B972-1637644DB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itle 8">
            <a:extLst>
              <a:ext uri="{FF2B5EF4-FFF2-40B4-BE49-F238E27FC236}">
                <a16:creationId xmlns:a16="http://schemas.microsoft.com/office/drawing/2014/main" id="{84D4CDD0-82E6-4B60-960C-B91C3DBD0B28}"/>
              </a:ext>
            </a:extLst>
          </p:cNvPr>
          <p:cNvSpPr>
            <a:spLocks noGrp="1"/>
          </p:cNvSpPr>
          <p:nvPr>
            <p:ph type="title" hasCustomPrompt="1"/>
          </p:nvPr>
        </p:nvSpPr>
        <p:spPr>
          <a:xfrm>
            <a:off x="1053262" y="3096536"/>
            <a:ext cx="10085475" cy="664928"/>
          </a:xfrm>
          <a:prstGeom prst="rect">
            <a:avLst/>
          </a:prstGeom>
        </p:spPr>
        <p:txBody>
          <a:bodyPr/>
          <a:lstStyle>
            <a:lvl1pPr algn="ctr">
              <a:defRPr sz="3600" b="1">
                <a:solidFill>
                  <a:schemeClr val="bg1"/>
                </a:solidFill>
              </a:defRPr>
            </a:lvl1pPr>
          </a:lstStyle>
          <a:p>
            <a:r>
              <a:rPr lang="en-US" dirty="0"/>
              <a:t>HEADLINE</a:t>
            </a:r>
            <a:endParaRPr lang="sv-FI" dirty="0"/>
          </a:p>
        </p:txBody>
      </p:sp>
      <p:sp>
        <p:nvSpPr>
          <p:cNvPr id="2" name="Text Placeholder 5">
            <a:extLst>
              <a:ext uri="{FF2B5EF4-FFF2-40B4-BE49-F238E27FC236}">
                <a16:creationId xmlns:a16="http://schemas.microsoft.com/office/drawing/2014/main" id="{970ED760-F0E0-4D45-E6D5-1B2B0E8FB992}"/>
              </a:ext>
            </a:extLst>
          </p:cNvPr>
          <p:cNvSpPr>
            <a:spLocks noGrp="1"/>
          </p:cNvSpPr>
          <p:nvPr>
            <p:ph type="body" sz="quarter" idx="11" hasCustomPrompt="1"/>
          </p:nvPr>
        </p:nvSpPr>
        <p:spPr>
          <a:xfrm>
            <a:off x="11228541" y="0"/>
            <a:ext cx="963460" cy="963460"/>
          </a:xfrm>
          <a:prstGeom prst="rect">
            <a:avLst/>
          </a:prstGeom>
          <a:blipFill dpi="0" rotWithShape="1">
            <a:blip r:embed="rId3"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Tree>
    <p:extLst>
      <p:ext uri="{BB962C8B-B14F-4D97-AF65-F5344CB8AC3E}">
        <p14:creationId xmlns:p14="http://schemas.microsoft.com/office/powerpoint/2010/main" val="265446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_HEADLINE + INFO">
    <p:bg>
      <p:bgRef idx="1001">
        <a:schemeClr val="bg1"/>
      </p:bgRef>
    </p:bg>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84BA7A13-DE05-3211-5C4E-BC0B9C668BF5}"/>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5" name="Title 8">
            <a:extLst>
              <a:ext uri="{FF2B5EF4-FFF2-40B4-BE49-F238E27FC236}">
                <a16:creationId xmlns:a16="http://schemas.microsoft.com/office/drawing/2014/main" id="{FBC0CB0E-A5F5-8AA8-7641-AB77F7A09B7F}"/>
              </a:ext>
            </a:extLst>
          </p:cNvPr>
          <p:cNvSpPr>
            <a:spLocks noGrp="1"/>
          </p:cNvSpPr>
          <p:nvPr>
            <p:ph type="title" hasCustomPrompt="1"/>
          </p:nvPr>
        </p:nvSpPr>
        <p:spPr>
          <a:xfrm>
            <a:off x="1053262" y="2718600"/>
            <a:ext cx="10085475" cy="919670"/>
          </a:xfrm>
          <a:prstGeom prst="rect">
            <a:avLst/>
          </a:prstGeom>
        </p:spPr>
        <p:txBody>
          <a:bodyPr/>
          <a:lstStyle>
            <a:lvl1pPr algn="ctr">
              <a:defRPr sz="3600" b="1"/>
            </a:lvl1pPr>
          </a:lstStyle>
          <a:p>
            <a:r>
              <a:rPr lang="en-US" dirty="0"/>
              <a:t>HEADING</a:t>
            </a:r>
            <a:endParaRPr lang="sv-FI" dirty="0"/>
          </a:p>
        </p:txBody>
      </p:sp>
      <p:sp>
        <p:nvSpPr>
          <p:cNvPr id="7" name="Subtitle 2">
            <a:extLst>
              <a:ext uri="{FF2B5EF4-FFF2-40B4-BE49-F238E27FC236}">
                <a16:creationId xmlns:a16="http://schemas.microsoft.com/office/drawing/2014/main" id="{AC16DDB3-C912-913E-DCAA-1784BBA18883}"/>
              </a:ext>
            </a:extLst>
          </p:cNvPr>
          <p:cNvSpPr>
            <a:spLocks noGrp="1"/>
          </p:cNvSpPr>
          <p:nvPr>
            <p:ph type="subTitle" idx="1" hasCustomPrompt="1"/>
          </p:nvPr>
        </p:nvSpPr>
        <p:spPr>
          <a:xfrm>
            <a:off x="1053262" y="3638270"/>
            <a:ext cx="10085475" cy="1043458"/>
          </a:xfrm>
          <a:prstGeom prst="rect">
            <a:avLst/>
          </a:prstGeom>
        </p:spPr>
        <p:txBody>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Name</a:t>
            </a:r>
            <a:r>
              <a:rPr lang="sv-SE" dirty="0"/>
              <a:t> or </a:t>
            </a:r>
            <a:r>
              <a:rPr lang="sv-SE" dirty="0" err="1"/>
              <a:t>subheading</a:t>
            </a:r>
            <a:r>
              <a:rPr lang="sv-SE" dirty="0"/>
              <a:t> + date</a:t>
            </a:r>
          </a:p>
        </p:txBody>
      </p:sp>
    </p:spTree>
    <p:extLst>
      <p:ext uri="{BB962C8B-B14F-4D97-AF65-F5344CB8AC3E}">
        <p14:creationId xmlns:p14="http://schemas.microsoft.com/office/powerpoint/2010/main" val="356583418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EE BACKGROUND + BLACK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3BEB58B-9EB7-9732-9FCE-8CDD20B79081}"/>
              </a:ext>
            </a:extLst>
          </p:cNvPr>
          <p:cNvSpPr>
            <a:spLocks noGrp="1"/>
          </p:cNvSpPr>
          <p:nvPr>
            <p:ph type="pic" sz="quarter" idx="10"/>
          </p:nvPr>
        </p:nvSpPr>
        <p:spPr>
          <a:xfrm>
            <a:off x="0" y="0"/>
            <a:ext cx="12192000" cy="6858000"/>
          </a:xfrm>
          <a:prstGeom prst="rect">
            <a:avLst/>
          </a:prstGeom>
        </p:spPr>
        <p:txBody>
          <a:bodyPr/>
          <a:lstStyle/>
          <a:p>
            <a:endParaRPr lang="sv-FI" dirty="0"/>
          </a:p>
        </p:txBody>
      </p:sp>
      <p:sp>
        <p:nvSpPr>
          <p:cNvPr id="16" name="Text Placeholder 15">
            <a:extLst>
              <a:ext uri="{FF2B5EF4-FFF2-40B4-BE49-F238E27FC236}">
                <a16:creationId xmlns:a16="http://schemas.microsoft.com/office/drawing/2014/main" id="{B3A3B57E-6B6F-63A1-AC5A-0170DBA094FE}"/>
              </a:ext>
            </a:extLst>
          </p:cNvPr>
          <p:cNvSpPr>
            <a:spLocks noGrp="1"/>
          </p:cNvSpPr>
          <p:nvPr>
            <p:ph type="body" sz="quarter" idx="11" hasCustomPrompt="1"/>
          </p:nvPr>
        </p:nvSpPr>
        <p:spPr>
          <a:xfrm>
            <a:off x="11234056" y="0"/>
            <a:ext cx="957943" cy="957943"/>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3" name="Text Placeholder 3">
            <a:extLst>
              <a:ext uri="{FF2B5EF4-FFF2-40B4-BE49-F238E27FC236}">
                <a16:creationId xmlns:a16="http://schemas.microsoft.com/office/drawing/2014/main" id="{F6AE8268-3A1F-A828-DDFD-34182EFF4228}"/>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LIGHT-COLORED PHOTOS. THE BLACK LOGO WILL FLOAT ON TOP OF BACKGROUND PHOTO</a:t>
            </a:r>
            <a:endParaRPr lang="sv-FI" dirty="0"/>
          </a:p>
        </p:txBody>
      </p:sp>
      <p:sp>
        <p:nvSpPr>
          <p:cNvPr id="4" name="Text Placeholder 3">
            <a:extLst>
              <a:ext uri="{FF2B5EF4-FFF2-40B4-BE49-F238E27FC236}">
                <a16:creationId xmlns:a16="http://schemas.microsoft.com/office/drawing/2014/main" id="{A3DD4B8E-3A34-0889-0D22-68FB2D54A840}"/>
              </a:ext>
            </a:extLst>
          </p:cNvPr>
          <p:cNvSpPr>
            <a:spLocks noGrp="1"/>
          </p:cNvSpPr>
          <p:nvPr>
            <p:ph type="body" sz="quarter" idx="12" hasCustomPrompt="1"/>
          </p:nvPr>
        </p:nvSpPr>
        <p:spPr>
          <a:xfrm>
            <a:off x="3427857" y="963460"/>
            <a:ext cx="5336286" cy="1496275"/>
          </a:xfrm>
          <a:prstGeom prst="rect">
            <a:avLst/>
          </a:prstGeom>
        </p:spPr>
        <p:txBody>
          <a:bodyPr/>
          <a:lstStyle>
            <a:lvl1pPr marL="0" indent="0" algn="ctr">
              <a:buNone/>
              <a:defRPr sz="1600"/>
            </a:lvl1pPr>
          </a:lstStyle>
          <a:p>
            <a:pPr lvl="0"/>
            <a:r>
              <a:rPr lang="sv-SE" dirty="0"/>
              <a:t>INSERT ANY BACKGROUND PICTURE BY DOUBLE CLICKING THE ICON BELOW. A SELECTION OF HANKEN BACKGROUND PHOTOS CAN BE FOUND HERE:</a:t>
            </a:r>
          </a:p>
          <a:p>
            <a:pPr lvl="0"/>
            <a:r>
              <a:rPr lang="en-US" dirty="0">
                <a:hlinkClick r:id="rId3"/>
              </a:rPr>
              <a:t>PowerPoint | Flickr</a:t>
            </a:r>
            <a:endParaRPr lang="sv-FI" dirty="0"/>
          </a:p>
        </p:txBody>
      </p:sp>
    </p:spTree>
    <p:extLst>
      <p:ext uri="{BB962C8B-B14F-4D97-AF65-F5344CB8AC3E}">
        <p14:creationId xmlns:p14="http://schemas.microsoft.com/office/powerpoint/2010/main" val="2261492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EE BACKGROUND + WHITE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3BEB58B-9EB7-9732-9FCE-8CDD20B79081}"/>
              </a:ext>
            </a:extLst>
          </p:cNvPr>
          <p:cNvSpPr>
            <a:spLocks noGrp="1"/>
          </p:cNvSpPr>
          <p:nvPr>
            <p:ph type="pic" sz="quarter" idx="10"/>
          </p:nvPr>
        </p:nvSpPr>
        <p:spPr>
          <a:xfrm>
            <a:off x="0" y="0"/>
            <a:ext cx="12192000" cy="6858000"/>
          </a:xfrm>
          <a:prstGeom prst="rect">
            <a:avLst/>
          </a:prstGeom>
        </p:spPr>
        <p:txBody>
          <a:bodyPr/>
          <a:lstStyle/>
          <a:p>
            <a:endParaRPr lang="sv-FI" dirty="0"/>
          </a:p>
        </p:txBody>
      </p:sp>
      <p:sp>
        <p:nvSpPr>
          <p:cNvPr id="2" name="Text Placeholder 5">
            <a:extLst>
              <a:ext uri="{FF2B5EF4-FFF2-40B4-BE49-F238E27FC236}">
                <a16:creationId xmlns:a16="http://schemas.microsoft.com/office/drawing/2014/main" id="{CA57BE68-A770-427B-59E6-35307FFE954A}"/>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4" name="Text Placeholder 3">
            <a:extLst>
              <a:ext uri="{FF2B5EF4-FFF2-40B4-BE49-F238E27FC236}">
                <a16:creationId xmlns:a16="http://schemas.microsoft.com/office/drawing/2014/main" id="{AEB5FD18-501F-0F17-6524-1EB7CE7CD9C7}"/>
              </a:ext>
            </a:extLst>
          </p:cNvPr>
          <p:cNvSpPr>
            <a:spLocks noGrp="1"/>
          </p:cNvSpPr>
          <p:nvPr>
            <p:ph type="body" sz="quarter" idx="12" hasCustomPrompt="1"/>
          </p:nvPr>
        </p:nvSpPr>
        <p:spPr>
          <a:xfrm>
            <a:off x="3427857" y="963460"/>
            <a:ext cx="5336286" cy="1496275"/>
          </a:xfrm>
          <a:prstGeom prst="rect">
            <a:avLst/>
          </a:prstGeom>
        </p:spPr>
        <p:txBody>
          <a:bodyPr/>
          <a:lstStyle>
            <a:lvl1pPr marL="0" indent="0" algn="ctr">
              <a:buNone/>
              <a:defRPr sz="1600"/>
            </a:lvl1pPr>
          </a:lstStyle>
          <a:p>
            <a:pPr lvl="0"/>
            <a:r>
              <a:rPr lang="sv-SE" dirty="0"/>
              <a:t>INSERT ANY BACKGROUND PICTURE BY DOUBLE CLICKING THE ICON BELOW. A SELECTION OF HANKEN BACKGROUND PHOTOS CAN BE FOUND HERE:</a:t>
            </a:r>
          </a:p>
          <a:p>
            <a:pPr lvl="0"/>
            <a:r>
              <a:rPr lang="en-US">
                <a:hlinkClick r:id="rId3"/>
              </a:rPr>
              <a:t>PowerPoint | Flickr</a:t>
            </a:r>
            <a:endParaRPr lang="sv-FI" dirty="0"/>
          </a:p>
        </p:txBody>
      </p:sp>
      <p:sp>
        <p:nvSpPr>
          <p:cNvPr id="5" name="Text Placeholder 3">
            <a:extLst>
              <a:ext uri="{FF2B5EF4-FFF2-40B4-BE49-F238E27FC236}">
                <a16:creationId xmlns:a16="http://schemas.microsoft.com/office/drawing/2014/main" id="{D4D9EDA8-ECB5-B324-30DD-08FAADF6D99D}"/>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DARKER PHOTOS. THE WHITE LOGO WILL FLOAT ON TOP OF BACKGROUND PHOTO</a:t>
            </a:r>
            <a:endParaRPr lang="sv-FI" dirty="0"/>
          </a:p>
        </p:txBody>
      </p:sp>
    </p:spTree>
    <p:extLst>
      <p:ext uri="{BB962C8B-B14F-4D97-AF65-F5344CB8AC3E}">
        <p14:creationId xmlns:p14="http://schemas.microsoft.com/office/powerpoint/2010/main" val="381822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1"/>
        </a:solidFill>
        <a:effectLst/>
      </p:bgPr>
    </p:bg>
    <p:spTree>
      <p:nvGrpSpPr>
        <p:cNvPr id="1" name=""/>
        <p:cNvGrpSpPr/>
        <p:nvPr/>
      </p:nvGrpSpPr>
      <p:grpSpPr>
        <a:xfrm>
          <a:off x="0" y="0"/>
          <a:ext cx="0" cy="0"/>
          <a:chOff x="0" y="0"/>
          <a:chExt cx="0" cy="0"/>
        </a:xfrm>
      </p:grpSpPr>
      <p:pic>
        <p:nvPicPr>
          <p:cNvPr id="3" name="Picture 2" descr="A white outline of a person's head with a sword and a snake&#10;&#10;Description automatically generated">
            <a:extLst>
              <a:ext uri="{FF2B5EF4-FFF2-40B4-BE49-F238E27FC236}">
                <a16:creationId xmlns:a16="http://schemas.microsoft.com/office/drawing/2014/main" id="{423645DE-99A3-2AFD-4545-BADD3E1741E7}"/>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4" name="Picture 3" descr="A black and white logo&#10;&#10;Description automatically generated">
            <a:extLst>
              <a:ext uri="{FF2B5EF4-FFF2-40B4-BE49-F238E27FC236}">
                <a16:creationId xmlns:a16="http://schemas.microsoft.com/office/drawing/2014/main" id="{732BC0DF-7EF1-6173-79B2-0D4BFC5B4B2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5" name="Picture 4" descr="A black and white logo&#10;&#10;Description automatically generated">
            <a:extLst>
              <a:ext uri="{FF2B5EF4-FFF2-40B4-BE49-F238E27FC236}">
                <a16:creationId xmlns:a16="http://schemas.microsoft.com/office/drawing/2014/main" id="{B46CB851-20E2-5B41-673D-26C7209AB00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6" name="Picture 5" descr="A white text with circles and dots on a black background&#10;&#10;Description automatically generated">
            <a:extLst>
              <a:ext uri="{FF2B5EF4-FFF2-40B4-BE49-F238E27FC236}">
                <a16:creationId xmlns:a16="http://schemas.microsoft.com/office/drawing/2014/main" id="{44A2B50B-C7A4-7F0E-E288-4CD5B65D90D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268044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_HEADLINE + INFO">
    <p:bg>
      <p:bgPr>
        <a:solidFill>
          <a:schemeClr val="accent1"/>
        </a:solidFill>
        <a:effectLst/>
      </p:bgPr>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FEC5145A-58E9-8C60-E7E2-C37B7F7E8F1F}"/>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8" name="Title 8">
            <a:extLst>
              <a:ext uri="{FF2B5EF4-FFF2-40B4-BE49-F238E27FC236}">
                <a16:creationId xmlns:a16="http://schemas.microsoft.com/office/drawing/2014/main" id="{C00E8F05-6A7F-EF42-1BFB-0959AE703348}"/>
              </a:ext>
            </a:extLst>
          </p:cNvPr>
          <p:cNvSpPr>
            <a:spLocks noGrp="1"/>
          </p:cNvSpPr>
          <p:nvPr>
            <p:ph type="title" hasCustomPrompt="1"/>
          </p:nvPr>
        </p:nvSpPr>
        <p:spPr>
          <a:xfrm>
            <a:off x="1053262" y="2718600"/>
            <a:ext cx="10085475" cy="919670"/>
          </a:xfrm>
          <a:prstGeom prst="rect">
            <a:avLst/>
          </a:prstGeom>
        </p:spPr>
        <p:txBody>
          <a:bodyPr/>
          <a:lstStyle>
            <a:lvl1pPr algn="ctr">
              <a:defRPr sz="3600" b="1">
                <a:solidFill>
                  <a:schemeClr val="bg1"/>
                </a:solidFill>
              </a:defRPr>
            </a:lvl1pPr>
          </a:lstStyle>
          <a:p>
            <a:r>
              <a:rPr lang="en-US" dirty="0"/>
              <a:t>HEADING</a:t>
            </a:r>
            <a:endParaRPr lang="sv-FI" dirty="0"/>
          </a:p>
        </p:txBody>
      </p:sp>
      <p:sp>
        <p:nvSpPr>
          <p:cNvPr id="9" name="Subtitle 2">
            <a:extLst>
              <a:ext uri="{FF2B5EF4-FFF2-40B4-BE49-F238E27FC236}">
                <a16:creationId xmlns:a16="http://schemas.microsoft.com/office/drawing/2014/main" id="{7B8E3BAD-21C3-E829-6127-30246CF79CDD}"/>
              </a:ext>
            </a:extLst>
          </p:cNvPr>
          <p:cNvSpPr>
            <a:spLocks noGrp="1"/>
          </p:cNvSpPr>
          <p:nvPr>
            <p:ph type="subTitle" idx="1" hasCustomPrompt="1"/>
          </p:nvPr>
        </p:nvSpPr>
        <p:spPr>
          <a:xfrm>
            <a:off x="1053262" y="3638270"/>
            <a:ext cx="10085475" cy="1043458"/>
          </a:xfrm>
          <a:prstGeom prst="rect">
            <a:avLst/>
          </a:prstGeom>
        </p:spPr>
        <p:txBody>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Name</a:t>
            </a:r>
            <a:r>
              <a:rPr lang="sv-SE" dirty="0"/>
              <a:t> or </a:t>
            </a:r>
            <a:r>
              <a:rPr lang="sv-SE" dirty="0" err="1"/>
              <a:t>subheading</a:t>
            </a:r>
            <a:r>
              <a:rPr lang="sv-SE" dirty="0"/>
              <a:t> + date</a:t>
            </a:r>
          </a:p>
        </p:txBody>
      </p:sp>
    </p:spTree>
    <p:extLst>
      <p:ext uri="{BB962C8B-B14F-4D97-AF65-F5344CB8AC3E}">
        <p14:creationId xmlns:p14="http://schemas.microsoft.com/office/powerpoint/2010/main" val="160782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p:bg>
      <p:bgPr>
        <a:solidFill>
          <a:schemeClr val="accent2"/>
        </a:solidFill>
        <a:effectLst/>
      </p:bgPr>
    </p:bg>
    <p:spTree>
      <p:nvGrpSpPr>
        <p:cNvPr id="1" name=""/>
        <p:cNvGrpSpPr/>
        <p:nvPr/>
      </p:nvGrpSpPr>
      <p:grpSpPr>
        <a:xfrm>
          <a:off x="0" y="0"/>
          <a:ext cx="0" cy="0"/>
          <a:chOff x="0" y="0"/>
          <a:chExt cx="0" cy="0"/>
        </a:xfrm>
      </p:grpSpPr>
      <p:pic>
        <p:nvPicPr>
          <p:cNvPr id="4" name="Picture 3" descr="A white outline of a person's head with a sword and a snake&#10;&#10;Description automatically generated">
            <a:extLst>
              <a:ext uri="{FF2B5EF4-FFF2-40B4-BE49-F238E27FC236}">
                <a16:creationId xmlns:a16="http://schemas.microsoft.com/office/drawing/2014/main" id="{68858EE5-B2E6-6BB6-D227-A55435A2F868}"/>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5" name="Picture 4" descr="A black and white logo&#10;&#10;Description automatically generated">
            <a:extLst>
              <a:ext uri="{FF2B5EF4-FFF2-40B4-BE49-F238E27FC236}">
                <a16:creationId xmlns:a16="http://schemas.microsoft.com/office/drawing/2014/main" id="{325B08DE-43A0-D45A-B922-85E3F6B57DD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6" name="Picture 5" descr="A black and white logo&#10;&#10;Description automatically generated">
            <a:extLst>
              <a:ext uri="{FF2B5EF4-FFF2-40B4-BE49-F238E27FC236}">
                <a16:creationId xmlns:a16="http://schemas.microsoft.com/office/drawing/2014/main" id="{B912F814-8F85-0E9D-8A71-0EC5104E1C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7" name="Picture 6" descr="A white text with circles and dots on a black background&#10;&#10;Description automatically generated">
            <a:extLst>
              <a:ext uri="{FF2B5EF4-FFF2-40B4-BE49-F238E27FC236}">
                <a16:creationId xmlns:a16="http://schemas.microsoft.com/office/drawing/2014/main" id="{618FBF91-72EF-E7D1-2FD3-6056AD1AE2F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2651121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_HEADLINE + INFO">
    <p:bg>
      <p:bgPr>
        <a:solidFill>
          <a:schemeClr val="accent2"/>
        </a:solidFill>
        <a:effectLst/>
      </p:bgPr>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D4B87A45-78C6-16ED-4BEA-08E0802415DA}"/>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8" name="Title 8">
            <a:extLst>
              <a:ext uri="{FF2B5EF4-FFF2-40B4-BE49-F238E27FC236}">
                <a16:creationId xmlns:a16="http://schemas.microsoft.com/office/drawing/2014/main" id="{38816B14-06A0-9BEF-6D90-62CB80665242}"/>
              </a:ext>
            </a:extLst>
          </p:cNvPr>
          <p:cNvSpPr>
            <a:spLocks noGrp="1"/>
          </p:cNvSpPr>
          <p:nvPr>
            <p:ph type="title" hasCustomPrompt="1"/>
          </p:nvPr>
        </p:nvSpPr>
        <p:spPr>
          <a:xfrm>
            <a:off x="1053262" y="2718600"/>
            <a:ext cx="10085475" cy="919670"/>
          </a:xfrm>
          <a:prstGeom prst="rect">
            <a:avLst/>
          </a:prstGeom>
        </p:spPr>
        <p:txBody>
          <a:bodyPr/>
          <a:lstStyle>
            <a:lvl1pPr algn="ctr">
              <a:defRPr sz="3600" b="1">
                <a:solidFill>
                  <a:schemeClr val="bg1"/>
                </a:solidFill>
              </a:defRPr>
            </a:lvl1pPr>
          </a:lstStyle>
          <a:p>
            <a:r>
              <a:rPr lang="en-US" dirty="0"/>
              <a:t>HEADING</a:t>
            </a:r>
            <a:endParaRPr lang="sv-FI" dirty="0"/>
          </a:p>
        </p:txBody>
      </p:sp>
      <p:sp>
        <p:nvSpPr>
          <p:cNvPr id="9" name="Subtitle 2">
            <a:extLst>
              <a:ext uri="{FF2B5EF4-FFF2-40B4-BE49-F238E27FC236}">
                <a16:creationId xmlns:a16="http://schemas.microsoft.com/office/drawing/2014/main" id="{1DDE175F-19FA-CD67-4A03-6B9BB135D270}"/>
              </a:ext>
            </a:extLst>
          </p:cNvPr>
          <p:cNvSpPr>
            <a:spLocks noGrp="1"/>
          </p:cNvSpPr>
          <p:nvPr>
            <p:ph type="subTitle" idx="1" hasCustomPrompt="1"/>
          </p:nvPr>
        </p:nvSpPr>
        <p:spPr>
          <a:xfrm>
            <a:off x="1053262" y="3638270"/>
            <a:ext cx="10085475" cy="1043458"/>
          </a:xfrm>
          <a:prstGeom prst="rect">
            <a:avLst/>
          </a:prstGeom>
        </p:spPr>
        <p:txBody>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Name</a:t>
            </a:r>
            <a:r>
              <a:rPr lang="sv-SE" dirty="0"/>
              <a:t> or </a:t>
            </a:r>
            <a:r>
              <a:rPr lang="sv-SE" dirty="0" err="1"/>
              <a:t>subheading</a:t>
            </a:r>
            <a:r>
              <a:rPr lang="sv-SE" dirty="0"/>
              <a:t> + date</a:t>
            </a:r>
          </a:p>
        </p:txBody>
      </p:sp>
    </p:spTree>
    <p:extLst>
      <p:ext uri="{BB962C8B-B14F-4D97-AF65-F5344CB8AC3E}">
        <p14:creationId xmlns:p14="http://schemas.microsoft.com/office/powerpoint/2010/main" val="403500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DITORIUM">
    <p:spTree>
      <p:nvGrpSpPr>
        <p:cNvPr id="1" name=""/>
        <p:cNvGrpSpPr/>
        <p:nvPr/>
      </p:nvGrpSpPr>
      <p:grpSpPr>
        <a:xfrm>
          <a:off x="0" y="0"/>
          <a:ext cx="0" cy="0"/>
          <a:chOff x="0" y="0"/>
          <a:chExt cx="0" cy="0"/>
        </a:xfrm>
      </p:grpSpPr>
      <p:pic>
        <p:nvPicPr>
          <p:cNvPr id="3" name="Picture 2" descr="A room with rows of chairs&#10;&#10;Description automatically generated">
            <a:extLst>
              <a:ext uri="{FF2B5EF4-FFF2-40B4-BE49-F238E27FC236}">
                <a16:creationId xmlns:a16="http://schemas.microsoft.com/office/drawing/2014/main" id="{00E43F64-276A-D721-FB8A-061E6BD1CF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8" name="Picture 7" descr="A white outline of a person's head with a sword and a snake&#10;&#10;Description automatically generated">
            <a:extLst>
              <a:ext uri="{FF2B5EF4-FFF2-40B4-BE49-F238E27FC236}">
                <a16:creationId xmlns:a16="http://schemas.microsoft.com/office/drawing/2014/main" id="{89FDB5C0-A2BA-9566-0ED6-CAAFECDA31FC}"/>
              </a:ext>
            </a:extLst>
          </p:cNvPr>
          <p:cNvPicPr/>
          <p:nvPr userDrawn="1"/>
        </p:nvPicPr>
        <p:blipFill>
          <a:blip r:embed="rId3"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9" name="Picture 8" descr="A black and white logo&#10;&#10;Description automatically generated">
            <a:extLst>
              <a:ext uri="{FF2B5EF4-FFF2-40B4-BE49-F238E27FC236}">
                <a16:creationId xmlns:a16="http://schemas.microsoft.com/office/drawing/2014/main" id="{37580ADA-2372-AFDC-6637-622FD53E9B4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10" name="Picture 9" descr="A black and white logo&#10;&#10;Description automatically generated">
            <a:extLst>
              <a:ext uri="{FF2B5EF4-FFF2-40B4-BE49-F238E27FC236}">
                <a16:creationId xmlns:a16="http://schemas.microsoft.com/office/drawing/2014/main" id="{F0102E14-7786-B671-7099-017896D5790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11" name="Picture 10" descr="A white text with circles and dots on a black background&#10;&#10;Description automatically generated">
            <a:extLst>
              <a:ext uri="{FF2B5EF4-FFF2-40B4-BE49-F238E27FC236}">
                <a16:creationId xmlns:a16="http://schemas.microsoft.com/office/drawing/2014/main" id="{ACAEB532-F17A-F2EE-9BF4-EAAAE3AFBCA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222568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YER">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6F105F04-A3BD-C41D-718D-F76D841CB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98680" cy="6918008"/>
          </a:xfrm>
          <a:prstGeom prst="rect">
            <a:avLst/>
          </a:prstGeom>
        </p:spPr>
      </p:pic>
      <p:pic>
        <p:nvPicPr>
          <p:cNvPr id="9" name="Picture 8" descr="A white outline of a person's head with a sword and a snake&#10;&#10;Description automatically generated">
            <a:extLst>
              <a:ext uri="{FF2B5EF4-FFF2-40B4-BE49-F238E27FC236}">
                <a16:creationId xmlns:a16="http://schemas.microsoft.com/office/drawing/2014/main" id="{40BFFBDE-41DD-4F48-9286-13D5000B1C2D}"/>
              </a:ext>
            </a:extLst>
          </p:cNvPr>
          <p:cNvPicPr/>
          <p:nvPr userDrawn="1"/>
        </p:nvPicPr>
        <p:blipFill>
          <a:blip r:embed="rId3"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10" name="Picture 9" descr="A black and white logo&#10;&#10;Description automatically generated">
            <a:extLst>
              <a:ext uri="{FF2B5EF4-FFF2-40B4-BE49-F238E27FC236}">
                <a16:creationId xmlns:a16="http://schemas.microsoft.com/office/drawing/2014/main" id="{10A043E4-10B4-F839-8119-263E9F28609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A2AF74B5-6C82-8913-678D-55617E0B5CC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12" name="Picture 11" descr="A white text with circles and dots on a black background&#10;&#10;Description automatically generated">
            <a:extLst>
              <a:ext uri="{FF2B5EF4-FFF2-40B4-BE49-F238E27FC236}">
                <a16:creationId xmlns:a16="http://schemas.microsoft.com/office/drawing/2014/main" id="{87A9C235-9BE8-06F9-1616-ECB79A4C528F}"/>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230685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3.pn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154928"/>
      </p:ext>
    </p:extLst>
  </p:cSld>
  <p:clrMap bg1="lt1" tx1="dk1" bg2="lt2" tx2="dk2" accent1="accent1" accent2="accent2" accent3="accent3" accent4="accent4" accent5="accent5" accent6="accent6" hlink="hlink" folHlink="folHlink"/>
  <p:sldLayoutIdLst>
    <p:sldLayoutId id="2147483661" r:id="rId1"/>
    <p:sldLayoutId id="2147483710" r:id="rId2"/>
    <p:sldLayoutId id="2147483711" r:id="rId3"/>
    <p:sldLayoutId id="2147483664" r:id="rId4"/>
    <p:sldLayoutId id="2147483712" r:id="rId5"/>
    <p:sldLayoutId id="2147483666" r:id="rId6"/>
    <p:sldLayoutId id="2147483713" r:id="rId7"/>
    <p:sldLayoutId id="2147483650" r:id="rId8"/>
    <p:sldLayoutId id="2147483700" r:id="rId9"/>
    <p:sldLayoutId id="2147483692" r:id="rId10"/>
    <p:sldLayoutId id="2147483703" r:id="rId11"/>
    <p:sldLayoutId id="2147483667" r:id="rId12"/>
    <p:sldLayoutId id="214748370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1BE80AED-A296-CD9E-2B10-745565F2659A}"/>
              </a:ext>
            </a:extLst>
          </p:cNvPr>
          <p:cNvPicPr/>
          <p:nvPr userDrawn="1"/>
        </p:nvPicPr>
        <p:blipFill>
          <a:blip r:embed="rId16" cstate="screen">
            <a:extLst>
              <a:ext uri="{28A0092B-C50C-407E-A947-70E740481C1C}">
                <a14:useLocalDpi xmlns:a14="http://schemas.microsoft.com/office/drawing/2010/main" val="0"/>
              </a:ext>
            </a:extLst>
          </a:blip>
          <a:stretch>
            <a:fillRect/>
          </a:stretch>
        </p:blipFill>
        <p:spPr>
          <a:xfrm>
            <a:off x="11228540" y="0"/>
            <a:ext cx="963460" cy="963460"/>
          </a:xfrm>
          <a:prstGeom prst="rect">
            <a:avLst/>
          </a:prstGeom>
        </p:spPr>
      </p:pic>
    </p:spTree>
    <p:extLst>
      <p:ext uri="{BB962C8B-B14F-4D97-AF65-F5344CB8AC3E}">
        <p14:creationId xmlns:p14="http://schemas.microsoft.com/office/powerpoint/2010/main" val="2775477654"/>
      </p:ext>
    </p:extLst>
  </p:cSld>
  <p:clrMap bg1="lt1" tx1="dk1" bg2="lt2" tx2="dk2" accent1="accent1" accent2="accent2" accent3="accent3" accent4="accent4" accent5="accent5" accent6="accent6" hlink="hlink" folHlink="folHlink"/>
  <p:sldLayoutIdLst>
    <p:sldLayoutId id="2147483674" r:id="rId1"/>
    <p:sldLayoutId id="2147483725" r:id="rId2"/>
    <p:sldLayoutId id="2147483720" r:id="rId3"/>
    <p:sldLayoutId id="2147483726" r:id="rId4"/>
    <p:sldLayoutId id="2147483675" r:id="rId5"/>
    <p:sldLayoutId id="2147483721" r:id="rId6"/>
    <p:sldLayoutId id="2147483691" r:id="rId7"/>
    <p:sldLayoutId id="2147483722" r:id="rId8"/>
    <p:sldLayoutId id="2147483717" r:id="rId9"/>
    <p:sldLayoutId id="2147483718" r:id="rId10"/>
    <p:sldLayoutId id="2147483676" r:id="rId11"/>
    <p:sldLayoutId id="2147483723" r:id="rId12"/>
    <p:sldLayoutId id="2147483677" r:id="rId13"/>
    <p:sldLayoutId id="214748372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213C105E-655D-7A9F-BED7-3B031F7F9798}"/>
              </a:ext>
            </a:extLst>
          </p:cNvPr>
          <p:cNvPicPr/>
          <p:nvPr userDrawn="1"/>
        </p:nvPicPr>
        <p:blipFill>
          <a:blip r:embed="rId6" cstate="screen">
            <a:extLst>
              <a:ext uri="{28A0092B-C50C-407E-A947-70E740481C1C}">
                <a14:useLocalDpi xmlns:a14="http://schemas.microsoft.com/office/drawing/2010/main" val="0"/>
              </a:ext>
            </a:extLst>
          </a:blip>
          <a:stretch>
            <a:fillRect/>
          </a:stretch>
        </p:blipFill>
        <p:spPr>
          <a:xfrm>
            <a:off x="11228540" y="0"/>
            <a:ext cx="963460" cy="963460"/>
          </a:xfrm>
          <a:prstGeom prst="rect">
            <a:avLst/>
          </a:prstGeom>
        </p:spPr>
      </p:pic>
    </p:spTree>
    <p:extLst>
      <p:ext uri="{BB962C8B-B14F-4D97-AF65-F5344CB8AC3E}">
        <p14:creationId xmlns:p14="http://schemas.microsoft.com/office/powerpoint/2010/main" val="488801582"/>
      </p:ext>
    </p:extLst>
  </p:cSld>
  <p:clrMap bg1="lt1" tx1="dk1" bg2="lt2" tx2="dk2" accent1="accent1" accent2="accent2" accent3="accent3" accent4="accent4" accent5="accent5" accent6="accent6" hlink="hlink" folHlink="folHlink"/>
  <p:sldLayoutIdLst>
    <p:sldLayoutId id="2147483719" r:id="rId1"/>
    <p:sldLayoutId id="2147483702" r:id="rId2"/>
    <p:sldLayoutId id="2147483715" r:id="rId3"/>
    <p:sldLayoutId id="214748371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hanken.fi/en/it-services/printing-copying-scanning"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hanken.fi/en/it-services/printing-copying-scanning#text_item_2377900" TargetMode="External"/><Relationship Id="rId2" Type="http://schemas.openxmlformats.org/officeDocument/2006/relationships/hyperlink" Target="mailto:userid@hanken.fi" TargetMode="External"/><Relationship Id="rId1" Type="http://schemas.openxmlformats.org/officeDocument/2006/relationships/slideLayout" Target="../slideLayouts/slideLayout15.xml"/><Relationship Id="rId5" Type="http://schemas.openxmlformats.org/officeDocument/2006/relationships/hyperlink" Target="https://www.hanken.fi/en/node/35124" TargetMode="External"/><Relationship Id="rId4" Type="http://schemas.openxmlformats.org/officeDocument/2006/relationships/hyperlink" Target="https://www.hanken.fi/en/it-services/printing-copying-scannin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hanken.fi/en/it-services/user-ids/validity-user-id" TargetMode="External"/><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hanken.fi/en/it-services/microsoft-365/email" TargetMode="External"/><Relationship Id="rId2" Type="http://schemas.openxmlformats.org/officeDocument/2006/relationships/hyperlink" Target="mailto:givenname.familyname@student.hanken.fi" TargetMode="External"/><Relationship Id="rId1" Type="http://schemas.openxmlformats.org/officeDocument/2006/relationships/slideLayout" Target="../slideLayouts/slideLayout15.xml"/><Relationship Id="rId5" Type="http://schemas.openxmlformats.org/officeDocument/2006/relationships/hyperlink" Target="mailto:user-id@student.hanken.fi" TargetMode="Externa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hyperlink" Target="mailto:help@hanken.fi" TargetMode="External"/><Relationship Id="rId2" Type="http://schemas.openxmlformats.org/officeDocument/2006/relationships/image" Target="../media/image38.jpeg"/><Relationship Id="rId1" Type="http://schemas.openxmlformats.org/officeDocument/2006/relationships/slideLayout" Target="../slideLayouts/slideLayout15.xml"/><Relationship Id="rId4" Type="http://schemas.openxmlformats.org/officeDocument/2006/relationships/hyperlink" Target="https://www.hanken.fi/en/it-services/information-securit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go.hanken.fi/mfa-eng" TargetMode="Externa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hyperlink" Target="https://www.hanken.fi/en/it-services/do-you-need-help" TargetMode="External"/><Relationship Id="rId2" Type="http://schemas.openxmlformats.org/officeDocument/2006/relationships/hyperlink" Target="mailto:help@hanken.fi" TargetMode="Externa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s3345819.wordpress.com/2012/09/" TargetMode="External"/><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hanken.fi" TargetMode="External"/><Relationship Id="rId1" Type="http://schemas.openxmlformats.org/officeDocument/2006/relationships/slideLayout" Target="../slideLayouts/slideLayout15.xml"/><Relationship Id="rId4" Type="http://schemas.openxmlformats.org/officeDocument/2006/relationships/hyperlink" Target="https://www.hanken.f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hanken.fi"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3" Type="http://schemas.openxmlformats.org/officeDocument/2006/relationships/image" Target="../media/image33.png"/><Relationship Id="rId3" Type="http://schemas.openxmlformats.org/officeDocument/2006/relationships/customXml" Target="../ink/ink2.xml"/><Relationship Id="rId21" Type="http://schemas.openxmlformats.org/officeDocument/2006/relationships/image" Target="../media/image340.png"/><Relationship Id="rId12" Type="http://schemas.openxmlformats.org/officeDocument/2006/relationships/customXml" Target="../ink/ink5.xml"/><Relationship Id="rId2" Type="http://schemas.openxmlformats.org/officeDocument/2006/relationships/image" Target="../media/image31.jpeg"/><Relationship Id="rId16" Type="http://schemas.openxmlformats.org/officeDocument/2006/relationships/customXml" Target="../ink/ink7.xml"/><Relationship Id="rId20" Type="http://schemas.openxmlformats.org/officeDocument/2006/relationships/customXml" Target="../ink/ink8.xml"/><Relationship Id="rId1" Type="http://schemas.openxmlformats.org/officeDocument/2006/relationships/slideLayout" Target="../slideLayouts/slideLayout15.xml"/><Relationship Id="rId11" Type="http://schemas.openxmlformats.org/officeDocument/2006/relationships/image" Target="../media/image290.png"/><Relationship Id="rId5" Type="http://schemas.openxmlformats.org/officeDocument/2006/relationships/customXml" Target="../ink/ink3.xml"/><Relationship Id="rId15" Type="http://schemas.openxmlformats.org/officeDocument/2006/relationships/image" Target="../media/image34.png"/><Relationship Id="rId23" Type="http://schemas.openxmlformats.org/officeDocument/2006/relationships/image" Target="../media/image35.png"/><Relationship Id="rId10" Type="http://schemas.openxmlformats.org/officeDocument/2006/relationships/customXml" Target="../ink/ink4.xml"/><Relationship Id="rId19" Type="http://schemas.openxmlformats.org/officeDocument/2006/relationships/image" Target="../media/image330.png"/><Relationship Id="rId4" Type="http://schemas.openxmlformats.org/officeDocument/2006/relationships/image" Target="../media/image32.png"/><Relationship Id="rId9" Type="http://schemas.openxmlformats.org/officeDocument/2006/relationships/image" Target="../media/image28.png"/><Relationship Id="rId14" Type="http://schemas.openxmlformats.org/officeDocument/2006/relationships/customXml" Target="../ink/ink6.xml"/><Relationship Id="rId22" Type="http://schemas.openxmlformats.org/officeDocument/2006/relationships/customXml" Target="../ink/ink9.xml"/></Relationships>
</file>

<file path=ppt/slides/_rels/slide8.xml.rels><?xml version="1.0" encoding="UTF-8" standalone="yes"?>
<Relationships xmlns="http://schemas.openxmlformats.org/package/2006/relationships"><Relationship Id="rId3" Type="http://schemas.openxmlformats.org/officeDocument/2006/relationships/hyperlink" Target="365.hanken.fi/" TargetMode="External"/><Relationship Id="rId2" Type="http://schemas.openxmlformats.org/officeDocument/2006/relationships/hyperlink" Target="https://www.hanken.fi/en/node/35112" TargetMode="External"/><Relationship Id="rId1" Type="http://schemas.openxmlformats.org/officeDocument/2006/relationships/slideLayout" Target="../slideLayouts/slideLayout15.xml"/><Relationship Id="rId4" Type="http://schemas.openxmlformats.org/officeDocument/2006/relationships/hyperlink" Target="https://www.hanken.fi/en/tools-list"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hanken.fi/en/node/819102"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50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24BA44-0CAB-6FCD-4141-9D01CBA9B5E7}"/>
              </a:ext>
            </a:extLst>
          </p:cNvPr>
          <p:cNvSpPr>
            <a:spLocks noGrp="1"/>
          </p:cNvSpPr>
          <p:nvPr>
            <p:ph type="title"/>
          </p:nvPr>
        </p:nvSpPr>
        <p:spPr/>
        <p:txBody>
          <a:bodyPr/>
          <a:lstStyle/>
          <a:p>
            <a:r>
              <a:rPr lang="en-GB" kern="0" dirty="0"/>
              <a:t>2.5 PRINTING/ SCANNING/ COPYING</a:t>
            </a:r>
            <a:endParaRPr lang="sv-FI" dirty="0"/>
          </a:p>
        </p:txBody>
      </p:sp>
      <p:sp>
        <p:nvSpPr>
          <p:cNvPr id="4" name="Content Placeholder 2">
            <a:extLst>
              <a:ext uri="{FF2B5EF4-FFF2-40B4-BE49-F238E27FC236}">
                <a16:creationId xmlns:a16="http://schemas.microsoft.com/office/drawing/2014/main" id="{CE183156-C920-2401-F24C-3657F6D69973}"/>
              </a:ext>
            </a:extLst>
          </p:cNvPr>
          <p:cNvSpPr txBox="1">
            <a:spLocks/>
          </p:cNvSpPr>
          <p:nvPr/>
        </p:nvSpPr>
        <p:spPr>
          <a:xfrm>
            <a:off x="568107" y="1381591"/>
            <a:ext cx="11244282" cy="4872012"/>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pPr marL="0" indent="0">
              <a:buNone/>
            </a:pPr>
            <a:r>
              <a:rPr lang="en-GB" sz="2400" dirty="0"/>
              <a:t>You can print from any Hanken computer to any printer – use </a:t>
            </a:r>
            <a:r>
              <a:rPr lang="en-GB" sz="2400" b="1" i="1" dirty="0"/>
              <a:t>Follow-Me</a:t>
            </a:r>
          </a:p>
          <a:p>
            <a:r>
              <a:rPr lang="en-GB" b="1" dirty="0"/>
              <a:t>Printers in Helsinki:</a:t>
            </a:r>
          </a:p>
          <a:p>
            <a:pPr lvl="1"/>
            <a:r>
              <a:rPr lang="en-GB" sz="2000" dirty="0"/>
              <a:t>In the corridor on the </a:t>
            </a:r>
            <a:r>
              <a:rPr lang="en-GB" sz="2000" b="1" dirty="0"/>
              <a:t>4</a:t>
            </a:r>
            <a:r>
              <a:rPr lang="en-GB" sz="2000" b="1" baseline="30000" dirty="0"/>
              <a:t>th</a:t>
            </a:r>
            <a:r>
              <a:rPr lang="en-GB" sz="2000" b="1" dirty="0"/>
              <a:t> floor</a:t>
            </a:r>
            <a:r>
              <a:rPr lang="en-GB" sz="2000" dirty="0"/>
              <a:t>, </a:t>
            </a:r>
            <a:br>
              <a:rPr lang="en-GB" sz="2000" dirty="0"/>
            </a:br>
            <a:r>
              <a:rPr lang="en-GB" sz="2000" dirty="0"/>
              <a:t>in the basement in </a:t>
            </a:r>
            <a:r>
              <a:rPr lang="en-GB" sz="2000" b="1" dirty="0"/>
              <a:t>library </a:t>
            </a:r>
            <a:r>
              <a:rPr lang="en-GB" sz="2000" b="1" dirty="0" err="1"/>
              <a:t>acquarium</a:t>
            </a:r>
            <a:br>
              <a:rPr lang="en-GB" sz="2000" b="1" dirty="0"/>
            </a:br>
            <a:r>
              <a:rPr lang="en-GB" sz="2000" dirty="0"/>
              <a:t>and </a:t>
            </a:r>
            <a:r>
              <a:rPr lang="en-GB" sz="2000" b="1" dirty="0"/>
              <a:t>Skogen, </a:t>
            </a:r>
            <a:r>
              <a:rPr lang="en-GB" sz="2000" dirty="0"/>
              <a:t>as well as in the bookstore </a:t>
            </a:r>
            <a:r>
              <a:rPr lang="en-GB" sz="2000" b="1" dirty="0"/>
              <a:t>IB</a:t>
            </a:r>
            <a:endParaRPr lang="en-GB" sz="2000" dirty="0"/>
          </a:p>
          <a:p>
            <a:r>
              <a:rPr lang="en-GB" b="1" dirty="0"/>
              <a:t>Printers in Vasa:</a:t>
            </a:r>
          </a:p>
          <a:p>
            <a:pPr lvl="1"/>
            <a:r>
              <a:rPr lang="en-GB" sz="2000" b="1" dirty="0"/>
              <a:t>3</a:t>
            </a:r>
            <a:r>
              <a:rPr lang="en-GB" sz="2000" b="1" baseline="30000" dirty="0"/>
              <a:t>rd</a:t>
            </a:r>
            <a:r>
              <a:rPr lang="en-GB" sz="2000" b="1" dirty="0"/>
              <a:t> floor </a:t>
            </a:r>
            <a:r>
              <a:rPr lang="en-GB" sz="2000" dirty="0"/>
              <a:t>outside computer rooms and </a:t>
            </a:r>
            <a:br>
              <a:rPr lang="en-GB" sz="2000" dirty="0"/>
            </a:br>
            <a:r>
              <a:rPr lang="en-GB" sz="2000" b="1" dirty="0"/>
              <a:t>1</a:t>
            </a:r>
            <a:r>
              <a:rPr lang="en-GB" sz="2000" b="1" baseline="30000" dirty="0"/>
              <a:t>st</a:t>
            </a:r>
            <a:r>
              <a:rPr lang="en-GB" sz="2000" b="1" dirty="0"/>
              <a:t> floor </a:t>
            </a:r>
            <a:r>
              <a:rPr lang="en-GB" sz="2000" dirty="0"/>
              <a:t>main entrance.</a:t>
            </a:r>
          </a:p>
          <a:p>
            <a:pPr marL="0" indent="0">
              <a:buNone/>
            </a:pPr>
            <a:r>
              <a:rPr lang="en-GB" sz="2400" b="1" dirty="0"/>
              <a:t>Credits</a:t>
            </a:r>
            <a:r>
              <a:rPr lang="en-GB" sz="2400" dirty="0"/>
              <a:t> for the printers can be bought from IB.</a:t>
            </a:r>
          </a:p>
          <a:p>
            <a:pPr marL="0" indent="0" algn="r">
              <a:buNone/>
            </a:pPr>
            <a:r>
              <a:rPr lang="en-GB" b="1" dirty="0"/>
              <a:t>Electronic key </a:t>
            </a:r>
            <a:r>
              <a:rPr lang="en-GB" dirty="0"/>
              <a:t>– The first time, </a:t>
            </a:r>
            <a:r>
              <a:rPr lang="en-GB" i="1" dirty="0"/>
              <a:t>show</a:t>
            </a:r>
            <a:r>
              <a:rPr lang="en-GB" dirty="0"/>
              <a:t> the key to the printer, </a:t>
            </a:r>
            <a:r>
              <a:rPr lang="en-GB" i="1" dirty="0"/>
              <a:t>login manually </a:t>
            </a:r>
            <a:r>
              <a:rPr lang="en-GB" dirty="0"/>
              <a:t>with your Hanken </a:t>
            </a:r>
            <a:r>
              <a:rPr lang="en-GB" dirty="0" err="1"/>
              <a:t>userid</a:t>
            </a:r>
            <a:r>
              <a:rPr lang="en-GB" dirty="0"/>
              <a:t> and passwd, when that is done, thereafter you only need to show your key to the printer to get access to your printed material.</a:t>
            </a:r>
          </a:p>
          <a:p>
            <a:pPr lvl="1"/>
            <a:endParaRPr lang="en-GB" dirty="0"/>
          </a:p>
          <a:p>
            <a:pPr lvl="1"/>
            <a:endParaRPr lang="en-GB" sz="2000" dirty="0"/>
          </a:p>
          <a:p>
            <a:pPr lvl="1"/>
            <a:endParaRPr lang="en-GB" sz="2000" dirty="0"/>
          </a:p>
        </p:txBody>
      </p:sp>
      <p:sp>
        <p:nvSpPr>
          <p:cNvPr id="5" name="Rectangle 4">
            <a:extLst>
              <a:ext uri="{FF2B5EF4-FFF2-40B4-BE49-F238E27FC236}">
                <a16:creationId xmlns:a16="http://schemas.microsoft.com/office/drawing/2014/main" id="{D5584174-C2BD-B668-9AB3-E647711E711B}"/>
              </a:ext>
            </a:extLst>
          </p:cNvPr>
          <p:cNvSpPr/>
          <p:nvPr/>
        </p:nvSpPr>
        <p:spPr>
          <a:xfrm>
            <a:off x="379611" y="5914781"/>
            <a:ext cx="10465173"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mn-lt"/>
              </a:rPr>
              <a:t>Read more about the printers and registering the key at </a:t>
            </a:r>
            <a:br>
              <a:rPr lang="en-GB" sz="2400" dirty="0">
                <a:latin typeface="+mn-lt"/>
              </a:rPr>
            </a:br>
            <a:r>
              <a:rPr lang="en-GB" sz="2400" b="1" dirty="0">
                <a:latin typeface="+mn-lt"/>
                <a:hlinkClick r:id="rId2"/>
              </a:rPr>
              <a:t>https://www.hanken.fi/en/it-services/printing-copying-scanning</a:t>
            </a:r>
            <a:endParaRPr lang="en-GB" sz="2400" b="1" dirty="0">
              <a:latin typeface="+mn-lt"/>
            </a:endParaRPr>
          </a:p>
        </p:txBody>
      </p:sp>
      <p:pic>
        <p:nvPicPr>
          <p:cNvPr id="6" name="Picture 5" descr="A white device with a screen and a rectangular object&#10;&#10;Description automatically generated">
            <a:extLst>
              <a:ext uri="{FF2B5EF4-FFF2-40B4-BE49-F238E27FC236}">
                <a16:creationId xmlns:a16="http://schemas.microsoft.com/office/drawing/2014/main" id="{F4957D42-C482-9EFB-12F6-0AAE46C883A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33295" y="1983537"/>
            <a:ext cx="4210398" cy="3185047"/>
          </a:xfrm>
          <a:prstGeom prst="rect">
            <a:avLst/>
          </a:prstGeom>
        </p:spPr>
      </p:pic>
    </p:spTree>
    <p:extLst>
      <p:ext uri="{BB962C8B-B14F-4D97-AF65-F5344CB8AC3E}">
        <p14:creationId xmlns:p14="http://schemas.microsoft.com/office/powerpoint/2010/main" val="1615000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51CBB1-D98B-44B1-30BC-7821C4B31E49}"/>
              </a:ext>
            </a:extLst>
          </p:cNvPr>
          <p:cNvSpPr>
            <a:spLocks noGrp="1"/>
          </p:cNvSpPr>
          <p:nvPr>
            <p:ph type="title"/>
          </p:nvPr>
        </p:nvSpPr>
        <p:spPr/>
        <p:txBody>
          <a:bodyPr/>
          <a:lstStyle/>
          <a:p>
            <a:r>
              <a:rPr lang="sv-FI" dirty="0"/>
              <a:t>2.6 WIRELESS NETWORK AND PRINTING FROM YOUR OWN COMPUTER </a:t>
            </a:r>
          </a:p>
        </p:txBody>
      </p:sp>
      <p:sp>
        <p:nvSpPr>
          <p:cNvPr id="4" name="Content Placeholder 7">
            <a:extLst>
              <a:ext uri="{FF2B5EF4-FFF2-40B4-BE49-F238E27FC236}">
                <a16:creationId xmlns:a16="http://schemas.microsoft.com/office/drawing/2014/main" id="{78887F6A-65DF-13F7-701D-502A678063E9}"/>
              </a:ext>
            </a:extLst>
          </p:cNvPr>
          <p:cNvSpPr txBox="1">
            <a:spLocks/>
          </p:cNvSpPr>
          <p:nvPr/>
        </p:nvSpPr>
        <p:spPr>
          <a:xfrm>
            <a:off x="525041" y="2052746"/>
            <a:ext cx="5237382" cy="2230540"/>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a:t>eduroam</a:t>
            </a:r>
          </a:p>
          <a:p>
            <a:r>
              <a:rPr lang="sv-SE" sz="2400"/>
              <a:t>You can access WiFi </a:t>
            </a:r>
            <a:r>
              <a:rPr lang="sv-SE"/>
              <a:t>at</a:t>
            </a:r>
            <a:r>
              <a:rPr lang="sv-SE" sz="2400"/>
              <a:t> Hanken and many other universities and places using the eduroam network:</a:t>
            </a:r>
            <a:br>
              <a:rPr lang="sv-SE" sz="2400"/>
            </a:br>
            <a:r>
              <a:rPr lang="sv-SE" sz="2400"/>
              <a:t>- login with: </a:t>
            </a:r>
            <a:r>
              <a:rPr lang="sv-SE" sz="2400">
                <a:hlinkClick r:id="rId2"/>
              </a:rPr>
              <a:t>userid@hanken.fi</a:t>
            </a:r>
            <a:endParaRPr lang="sv-SE" sz="2400"/>
          </a:p>
          <a:p>
            <a:endParaRPr lang="sv-SE" sz="2400"/>
          </a:p>
          <a:p>
            <a:endParaRPr lang="sv-SE" sz="2400"/>
          </a:p>
          <a:p>
            <a:pPr marL="0" indent="0">
              <a:buFont typeface="Arial" panose="020B0604020202020204" pitchFamily="34" charset="0"/>
              <a:buNone/>
            </a:pPr>
            <a:endParaRPr lang="sv-SE" sz="2400"/>
          </a:p>
          <a:p>
            <a:pPr marL="0" indent="0">
              <a:buFont typeface="Arial" panose="020B0604020202020204" pitchFamily="34" charset="0"/>
              <a:buNone/>
            </a:pPr>
            <a:endParaRPr lang="sv-SE" sz="2400" dirty="0"/>
          </a:p>
        </p:txBody>
      </p:sp>
      <p:sp>
        <p:nvSpPr>
          <p:cNvPr id="5" name="Content Placeholder 8">
            <a:extLst>
              <a:ext uri="{FF2B5EF4-FFF2-40B4-BE49-F238E27FC236}">
                <a16:creationId xmlns:a16="http://schemas.microsoft.com/office/drawing/2014/main" id="{5FAED511-F1E7-BEB0-4519-24D9384D1CC7}"/>
              </a:ext>
            </a:extLst>
          </p:cNvPr>
          <p:cNvSpPr txBox="1">
            <a:spLocks/>
          </p:cNvSpPr>
          <p:nvPr/>
        </p:nvSpPr>
        <p:spPr>
          <a:xfrm>
            <a:off x="6429579" y="2052746"/>
            <a:ext cx="5345259" cy="19034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FI" b="1"/>
              <a:t>Mobility print</a:t>
            </a:r>
          </a:p>
          <a:p>
            <a:r>
              <a:rPr lang="sv-FI" sz="2400"/>
              <a:t>Printing from your own computer can be done with </a:t>
            </a:r>
            <a:r>
              <a:rPr lang="sv-FI" sz="2400" b="1"/>
              <a:t>mobility print</a:t>
            </a:r>
            <a:r>
              <a:rPr lang="sv-FI" sz="2400"/>
              <a:t> – </a:t>
            </a:r>
            <a:r>
              <a:rPr lang="sv-FI" sz="2400">
                <a:hlinkClick r:id="rId3"/>
              </a:rPr>
              <a:t>install it on your computer</a:t>
            </a:r>
            <a:r>
              <a:rPr lang="sv-FI" sz="2400"/>
              <a:t> </a:t>
            </a:r>
            <a:endParaRPr lang="sv-FI" sz="2400" dirty="0"/>
          </a:p>
        </p:txBody>
      </p:sp>
      <p:sp>
        <p:nvSpPr>
          <p:cNvPr id="6" name="Rectangle 5">
            <a:extLst>
              <a:ext uri="{FF2B5EF4-FFF2-40B4-BE49-F238E27FC236}">
                <a16:creationId xmlns:a16="http://schemas.microsoft.com/office/drawing/2014/main" id="{4C8F77D5-2412-A302-A0B2-252460B527DC}"/>
              </a:ext>
            </a:extLst>
          </p:cNvPr>
          <p:cNvSpPr/>
          <p:nvPr/>
        </p:nvSpPr>
        <p:spPr>
          <a:xfrm>
            <a:off x="493849" y="5498591"/>
            <a:ext cx="10537149" cy="830997"/>
          </a:xfrm>
          <a:prstGeom prst="rect">
            <a:avLst/>
          </a:prstGeom>
        </p:spPr>
        <p:txBody>
          <a:bodyPr wrap="square">
            <a:spAutoFit/>
          </a:bodyPr>
          <a:lstStyle/>
          <a:p>
            <a:r>
              <a:rPr lang="en-GB" sz="2400" dirty="0">
                <a:latin typeface="+mn-lt"/>
              </a:rPr>
              <a:t>More about the printers and registering the key at </a:t>
            </a:r>
            <a:br>
              <a:rPr lang="en-GB" sz="2400" dirty="0">
                <a:latin typeface="+mn-lt"/>
              </a:rPr>
            </a:br>
            <a:r>
              <a:rPr lang="en-GB" sz="2400" b="1" dirty="0">
                <a:latin typeface="+mn-lt"/>
                <a:hlinkClick r:id="rId4"/>
              </a:rPr>
              <a:t>https://www.hanken.fi/en/it-services/printing-copying-scanning</a:t>
            </a:r>
            <a:endParaRPr lang="en-GB" sz="2400" b="1" dirty="0">
              <a:latin typeface="+mn-lt"/>
            </a:endParaRPr>
          </a:p>
        </p:txBody>
      </p:sp>
      <p:sp>
        <p:nvSpPr>
          <p:cNvPr id="7" name="TextBox 6">
            <a:extLst>
              <a:ext uri="{FF2B5EF4-FFF2-40B4-BE49-F238E27FC236}">
                <a16:creationId xmlns:a16="http://schemas.microsoft.com/office/drawing/2014/main" id="{2D38D677-E3DF-FD29-E985-A2DA849C20A7}"/>
              </a:ext>
            </a:extLst>
          </p:cNvPr>
          <p:cNvSpPr txBox="1"/>
          <p:nvPr/>
        </p:nvSpPr>
        <p:spPr>
          <a:xfrm>
            <a:off x="493849" y="4393667"/>
            <a:ext cx="6257260" cy="830997"/>
          </a:xfrm>
          <a:prstGeom prst="rect">
            <a:avLst/>
          </a:prstGeom>
          <a:noFill/>
        </p:spPr>
        <p:txBody>
          <a:bodyPr wrap="square">
            <a:spAutoFit/>
          </a:bodyPr>
          <a:lstStyle/>
          <a:p>
            <a:r>
              <a:rPr lang="sv-SE" sz="2400" dirty="0" err="1"/>
              <a:t>More</a:t>
            </a:r>
            <a:r>
              <a:rPr lang="sv-SE" sz="2400" dirty="0"/>
              <a:t> information on </a:t>
            </a:r>
            <a:r>
              <a:rPr lang="sv-SE" sz="2400" dirty="0" err="1"/>
              <a:t>wireless</a:t>
            </a:r>
            <a:r>
              <a:rPr lang="sv-SE" sz="2400" dirty="0"/>
              <a:t> </a:t>
            </a:r>
            <a:r>
              <a:rPr lang="sv-SE" sz="2400" dirty="0" err="1"/>
              <a:t>networks</a:t>
            </a:r>
            <a:r>
              <a:rPr lang="sv-SE" sz="2400" dirty="0"/>
              <a:t>: </a:t>
            </a:r>
          </a:p>
          <a:p>
            <a:r>
              <a:rPr lang="sv-SE" sz="2400" b="1" dirty="0">
                <a:hlinkClick r:id="rId5"/>
              </a:rPr>
              <a:t>IT-services – </a:t>
            </a:r>
            <a:r>
              <a:rPr lang="sv-SE" sz="2400" b="1" dirty="0" err="1">
                <a:hlinkClick r:id="rId5"/>
              </a:rPr>
              <a:t>Wireless</a:t>
            </a:r>
            <a:r>
              <a:rPr lang="sv-SE" sz="2400" b="1" dirty="0">
                <a:hlinkClick r:id="rId5"/>
              </a:rPr>
              <a:t> </a:t>
            </a:r>
            <a:r>
              <a:rPr lang="sv-SE" sz="2400" b="1" dirty="0" err="1">
                <a:hlinkClick r:id="rId5"/>
              </a:rPr>
              <a:t>networks</a:t>
            </a:r>
            <a:endParaRPr lang="sv-SE" sz="2400" b="1" dirty="0"/>
          </a:p>
        </p:txBody>
      </p:sp>
    </p:spTree>
    <p:extLst>
      <p:ext uri="{BB962C8B-B14F-4D97-AF65-F5344CB8AC3E}">
        <p14:creationId xmlns:p14="http://schemas.microsoft.com/office/powerpoint/2010/main" val="327495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8DC16E-7DBD-F433-8714-36B440CD4B34}"/>
              </a:ext>
            </a:extLst>
          </p:cNvPr>
          <p:cNvSpPr>
            <a:spLocks noGrp="1"/>
          </p:cNvSpPr>
          <p:nvPr>
            <p:ph type="title"/>
          </p:nvPr>
        </p:nvSpPr>
        <p:spPr/>
        <p:txBody>
          <a:bodyPr/>
          <a:lstStyle/>
          <a:p>
            <a:r>
              <a:rPr lang="en-US" altLang="sv-FI" kern="0" dirty="0"/>
              <a:t>2.7 MICROSOFT 365</a:t>
            </a:r>
            <a:endParaRPr lang="sv-FI" dirty="0"/>
          </a:p>
        </p:txBody>
      </p:sp>
      <p:pic>
        <p:nvPicPr>
          <p:cNvPr id="4" name="Content Placeholder 4" descr="A screenshot of a cell phone&#10;&#10;Description automatically generated">
            <a:extLst>
              <a:ext uri="{FF2B5EF4-FFF2-40B4-BE49-F238E27FC236}">
                <a16:creationId xmlns:a16="http://schemas.microsoft.com/office/drawing/2014/main" id="{EEDAC024-EB54-5CDA-B71C-D7D3C962C71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auto">
          <a:xfrm>
            <a:off x="8389855" y="1359463"/>
            <a:ext cx="2833325" cy="4867507"/>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7F08D629-0318-DC42-05D5-1C37CBC4E118}"/>
              </a:ext>
            </a:extLst>
          </p:cNvPr>
          <p:cNvSpPr txBox="1"/>
          <p:nvPr/>
        </p:nvSpPr>
        <p:spPr>
          <a:xfrm>
            <a:off x="968820" y="2180597"/>
            <a:ext cx="7120103" cy="387798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400" b="1" dirty="0">
                <a:latin typeface="+mn-lt"/>
              </a:rPr>
              <a:t>50 GB </a:t>
            </a:r>
            <a:r>
              <a:rPr lang="en-GB" sz="2400" dirty="0">
                <a:latin typeface="+mn-lt"/>
              </a:rPr>
              <a:t>e-mail</a:t>
            </a:r>
          </a:p>
          <a:p>
            <a:pPr marL="285750" indent="-285750">
              <a:spcBef>
                <a:spcPts val="1200"/>
              </a:spcBef>
              <a:buFont typeface="Arial" panose="020B0604020202020204" pitchFamily="34" charset="0"/>
              <a:buChar char="•"/>
            </a:pPr>
            <a:r>
              <a:rPr lang="en-GB" sz="2400" b="1" dirty="0">
                <a:latin typeface="+mn-lt"/>
              </a:rPr>
              <a:t>1 TB</a:t>
            </a:r>
            <a:r>
              <a:rPr lang="en-GB" sz="2400" dirty="0">
                <a:latin typeface="+mn-lt"/>
              </a:rPr>
              <a:t> on </a:t>
            </a:r>
            <a:r>
              <a:rPr lang="en-GB" sz="2400" dirty="0" err="1">
                <a:latin typeface="+mn-lt"/>
              </a:rPr>
              <a:t>Hankens</a:t>
            </a:r>
            <a:r>
              <a:rPr lang="en-GB" sz="2400" dirty="0">
                <a:latin typeface="+mn-lt"/>
              </a:rPr>
              <a:t> </a:t>
            </a:r>
            <a:r>
              <a:rPr lang="en-GB" sz="2400" i="1" dirty="0">
                <a:latin typeface="+mn-lt"/>
              </a:rPr>
              <a:t>OneDrive for Business, </a:t>
            </a:r>
            <a:r>
              <a:rPr lang="en-GB" sz="2400" dirty="0">
                <a:latin typeface="+mn-lt"/>
              </a:rPr>
              <a:t>easy to share documents and work together</a:t>
            </a:r>
          </a:p>
          <a:p>
            <a:pPr marL="285750" indent="-285750">
              <a:spcBef>
                <a:spcPts val="1200"/>
              </a:spcBef>
              <a:buFont typeface="Arial" panose="020B0604020202020204" pitchFamily="34" charset="0"/>
              <a:buChar char="•"/>
            </a:pPr>
            <a:r>
              <a:rPr lang="en-GB" sz="2400" b="1" dirty="0">
                <a:latin typeface="+mn-lt"/>
              </a:rPr>
              <a:t>Cloud tools</a:t>
            </a:r>
            <a:r>
              <a:rPr lang="en-GB" sz="2400" dirty="0">
                <a:latin typeface="+mn-lt"/>
              </a:rPr>
              <a:t> like Word and Excel etc, have the basic functions but not all. </a:t>
            </a:r>
            <a:br>
              <a:rPr lang="en-GB" sz="2400" dirty="0">
                <a:latin typeface="+mn-lt"/>
              </a:rPr>
            </a:br>
            <a:r>
              <a:rPr lang="en-GB" sz="2400" dirty="0">
                <a:latin typeface="+mn-lt"/>
              </a:rPr>
              <a:t>Possibility to download </a:t>
            </a:r>
            <a:r>
              <a:rPr lang="en-GB" sz="2400" b="1" dirty="0">
                <a:latin typeface="+mn-lt"/>
              </a:rPr>
              <a:t>a full version of Word, Excel, </a:t>
            </a:r>
            <a:r>
              <a:rPr lang="en-GB" sz="2400" b="1" dirty="0" err="1">
                <a:latin typeface="+mn-lt"/>
              </a:rPr>
              <a:t>Powerpoint</a:t>
            </a:r>
            <a:r>
              <a:rPr lang="en-GB" sz="2400" b="1" dirty="0">
                <a:latin typeface="+mn-lt"/>
              </a:rPr>
              <a:t> </a:t>
            </a:r>
            <a:r>
              <a:rPr lang="en-GB" sz="2400" dirty="0">
                <a:latin typeface="+mn-lt"/>
              </a:rPr>
              <a:t>etc to you own computer</a:t>
            </a:r>
          </a:p>
          <a:p>
            <a:pPr marL="285750" indent="-285750">
              <a:spcBef>
                <a:spcPts val="1200"/>
              </a:spcBef>
              <a:buFont typeface="Arial" panose="020B0604020202020204" pitchFamily="34" charset="0"/>
              <a:buChar char="•"/>
            </a:pPr>
            <a:r>
              <a:rPr lang="en-GB" sz="2400" b="1" dirty="0">
                <a:latin typeface="+mn-lt"/>
              </a:rPr>
              <a:t>Teams – </a:t>
            </a:r>
            <a:r>
              <a:rPr lang="en-GB" sz="2400" dirty="0">
                <a:latin typeface="+mn-lt"/>
              </a:rPr>
              <a:t>much used in teaching for groupwork, meetings and distance teaching</a:t>
            </a:r>
          </a:p>
        </p:txBody>
      </p:sp>
      <p:sp>
        <p:nvSpPr>
          <p:cNvPr id="6" name="TextBox 5">
            <a:extLst>
              <a:ext uri="{FF2B5EF4-FFF2-40B4-BE49-F238E27FC236}">
                <a16:creationId xmlns:a16="http://schemas.microsoft.com/office/drawing/2014/main" id="{8299E217-AD6B-0089-8B6E-A595C68D47CC}"/>
              </a:ext>
            </a:extLst>
          </p:cNvPr>
          <p:cNvSpPr txBox="1"/>
          <p:nvPr/>
        </p:nvSpPr>
        <p:spPr>
          <a:xfrm>
            <a:off x="836396" y="1586766"/>
            <a:ext cx="4507273" cy="461665"/>
          </a:xfrm>
          <a:prstGeom prst="rect">
            <a:avLst/>
          </a:prstGeom>
          <a:noFill/>
        </p:spPr>
        <p:txBody>
          <a:bodyPr wrap="square" rtlCol="0">
            <a:spAutoFit/>
          </a:bodyPr>
          <a:lstStyle/>
          <a:p>
            <a:r>
              <a:rPr lang="sv-FI" sz="2400" b="1" dirty="0">
                <a:latin typeface="+mn-lt"/>
              </a:rPr>
              <a:t>Microsoft </a:t>
            </a:r>
            <a:r>
              <a:rPr lang="sv-FI" sz="2400" b="1" dirty="0" err="1">
                <a:latin typeface="+mn-lt"/>
              </a:rPr>
              <a:t>cloud</a:t>
            </a:r>
            <a:r>
              <a:rPr lang="sv-FI" sz="2400" b="1" dirty="0">
                <a:latin typeface="+mn-lt"/>
              </a:rPr>
              <a:t> services:</a:t>
            </a:r>
            <a:endParaRPr lang="fi-FI" sz="2400" b="1" dirty="0">
              <a:latin typeface="+mn-lt"/>
            </a:endParaRPr>
          </a:p>
        </p:txBody>
      </p:sp>
    </p:spTree>
    <p:extLst>
      <p:ext uri="{BB962C8B-B14F-4D97-AF65-F5344CB8AC3E}">
        <p14:creationId xmlns:p14="http://schemas.microsoft.com/office/powerpoint/2010/main" val="40783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FEB493-C870-B52C-10D7-9B2F2012B460}"/>
              </a:ext>
            </a:extLst>
          </p:cNvPr>
          <p:cNvSpPr>
            <a:spLocks noGrp="1"/>
          </p:cNvSpPr>
          <p:nvPr>
            <p:ph type="title"/>
          </p:nvPr>
        </p:nvSpPr>
        <p:spPr/>
        <p:txBody>
          <a:bodyPr/>
          <a:lstStyle/>
          <a:p>
            <a:r>
              <a:rPr lang="en-GB" altLang="sv-FI" kern="0" dirty="0"/>
              <a:t>3 ACCESS CONTROL</a:t>
            </a:r>
            <a:endParaRPr lang="sv-FI" dirty="0"/>
          </a:p>
        </p:txBody>
      </p:sp>
      <p:sp>
        <p:nvSpPr>
          <p:cNvPr id="4" name="Rectangle 3">
            <a:extLst>
              <a:ext uri="{FF2B5EF4-FFF2-40B4-BE49-F238E27FC236}">
                <a16:creationId xmlns:a16="http://schemas.microsoft.com/office/drawing/2014/main" id="{6F99FC31-06C6-25BB-210A-8F9C0ED5A583}"/>
              </a:ext>
            </a:extLst>
          </p:cNvPr>
          <p:cNvSpPr txBox="1">
            <a:spLocks noChangeArrowheads="1"/>
          </p:cNvSpPr>
          <p:nvPr/>
        </p:nvSpPr>
        <p:spPr>
          <a:xfrm>
            <a:off x="655674" y="1519089"/>
            <a:ext cx="7263367" cy="4587875"/>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r>
              <a:rPr lang="en-GB" altLang="sv-FI" sz="2400" dirty="0"/>
              <a:t>All IT systems / networks are protected by access control</a:t>
            </a:r>
          </a:p>
          <a:p>
            <a:r>
              <a:rPr lang="en-GB" altLang="sv-FI" sz="2400" dirty="0"/>
              <a:t>The IT department need to provide user identity verifications for both the university and our external service providers.</a:t>
            </a:r>
          </a:p>
          <a:p>
            <a:r>
              <a:rPr lang="en-GB" altLang="sv-FI" sz="2400" dirty="0"/>
              <a:t>Thus, we are obliged to verify the identity of the users. </a:t>
            </a:r>
          </a:p>
          <a:p>
            <a:pPr lvl="1"/>
            <a:r>
              <a:rPr lang="en-GB" altLang="sv-FI" sz="2400" dirty="0"/>
              <a:t>Who the user is</a:t>
            </a:r>
            <a:r>
              <a:rPr lang="en-GB" altLang="sv-FI" sz="2400" dirty="0">
                <a:sym typeface="Wingdings" panose="05000000000000000000" pitchFamily="2" charset="2"/>
              </a:rPr>
              <a:t> </a:t>
            </a:r>
            <a:r>
              <a:rPr lang="en-GB" altLang="sv-FI" sz="2400" i="1" dirty="0">
                <a:sym typeface="Wingdings" panose="05000000000000000000" pitchFamily="2" charset="2"/>
              </a:rPr>
              <a:t>ID control</a:t>
            </a:r>
          </a:p>
          <a:p>
            <a:pPr lvl="1"/>
            <a:r>
              <a:rPr lang="en-GB" altLang="sv-FI" sz="2400" i="1" dirty="0">
                <a:sym typeface="Wingdings" panose="05000000000000000000" pitchFamily="2" charset="2"/>
              </a:rPr>
              <a:t>What the user is doing at Hanken-&gt; e.g. study right</a:t>
            </a:r>
          </a:p>
          <a:p>
            <a:pPr lvl="1"/>
            <a:r>
              <a:rPr lang="en-GB" altLang="sv-FI" sz="2400" i="1" dirty="0">
                <a:sym typeface="Wingdings" panose="05000000000000000000" pitchFamily="2" charset="2"/>
              </a:rPr>
              <a:t>What role the user has-&gt; rights to which systems</a:t>
            </a:r>
            <a:endParaRPr lang="en-GB" altLang="sv-FI" sz="2400" dirty="0"/>
          </a:p>
          <a:p>
            <a:pPr marL="0" indent="0">
              <a:buFont typeface="Arial" panose="020B0604020202020204" pitchFamily="34" charset="0"/>
              <a:buNone/>
            </a:pPr>
            <a:br>
              <a:rPr lang="en-GB" altLang="sv-FI" sz="2400" dirty="0"/>
            </a:br>
            <a:br>
              <a:rPr lang="en-GB" altLang="sv-FI" sz="2400" dirty="0"/>
            </a:br>
            <a:endParaRPr lang="en-GB" altLang="sv-FI" sz="2400" dirty="0"/>
          </a:p>
        </p:txBody>
      </p:sp>
      <p:pic>
        <p:nvPicPr>
          <p:cNvPr id="5" name="Picture 4" descr="A screenshot of a login page&#10;&#10;Description automatically generated">
            <a:extLst>
              <a:ext uri="{FF2B5EF4-FFF2-40B4-BE49-F238E27FC236}">
                <a16:creationId xmlns:a16="http://schemas.microsoft.com/office/drawing/2014/main" id="{B25D463C-E856-450D-2D38-80337A566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9041" y="1107489"/>
            <a:ext cx="3924300" cy="4527550"/>
          </a:xfrm>
          <a:prstGeom prst="rect">
            <a:avLst/>
          </a:prstGeom>
        </p:spPr>
      </p:pic>
      <p:sp>
        <p:nvSpPr>
          <p:cNvPr id="6" name="TextBox 5">
            <a:extLst>
              <a:ext uri="{FF2B5EF4-FFF2-40B4-BE49-F238E27FC236}">
                <a16:creationId xmlns:a16="http://schemas.microsoft.com/office/drawing/2014/main" id="{285D1319-491E-F14F-1D52-05524646ED7C}"/>
              </a:ext>
            </a:extLst>
          </p:cNvPr>
          <p:cNvSpPr txBox="1"/>
          <p:nvPr/>
        </p:nvSpPr>
        <p:spPr>
          <a:xfrm>
            <a:off x="7227482" y="5657671"/>
            <a:ext cx="4964518" cy="1200329"/>
          </a:xfrm>
          <a:prstGeom prst="rect">
            <a:avLst/>
          </a:prstGeom>
          <a:noFill/>
        </p:spPr>
        <p:txBody>
          <a:bodyPr wrap="square">
            <a:spAutoFit/>
          </a:bodyPr>
          <a:lstStyle/>
          <a:p>
            <a:r>
              <a:rPr lang="en-GB" altLang="sv-FI" sz="1800" b="1" dirty="0"/>
              <a:t>Summary: </a:t>
            </a:r>
            <a:r>
              <a:rPr lang="en-GB" altLang="sv-FI" sz="1800" dirty="0"/>
              <a:t>We keep track of who the user is, guarantee that the user is who he claims to be, and grant, on the basis of that, the rights to which the person is entitled</a:t>
            </a:r>
            <a:endParaRPr lang="sv-FI" dirty="0"/>
          </a:p>
        </p:txBody>
      </p:sp>
    </p:spTree>
    <p:extLst>
      <p:ext uri="{BB962C8B-B14F-4D97-AF65-F5344CB8AC3E}">
        <p14:creationId xmlns:p14="http://schemas.microsoft.com/office/powerpoint/2010/main" val="280037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2EE4E5-00AD-F0DD-7072-A252EDBF984E}"/>
              </a:ext>
            </a:extLst>
          </p:cNvPr>
          <p:cNvSpPr>
            <a:spLocks noGrp="1"/>
          </p:cNvSpPr>
          <p:nvPr>
            <p:ph type="title"/>
          </p:nvPr>
        </p:nvSpPr>
        <p:spPr/>
        <p:txBody>
          <a:bodyPr/>
          <a:lstStyle/>
          <a:p>
            <a:r>
              <a:rPr lang="sv-FI" kern="0" dirty="0"/>
              <a:t>3.1 YOUR USER-ID</a:t>
            </a:r>
            <a:endParaRPr lang="sv-FI" dirty="0"/>
          </a:p>
        </p:txBody>
      </p:sp>
      <p:sp>
        <p:nvSpPr>
          <p:cNvPr id="4" name="Content Placeholder 2">
            <a:extLst>
              <a:ext uri="{FF2B5EF4-FFF2-40B4-BE49-F238E27FC236}">
                <a16:creationId xmlns:a16="http://schemas.microsoft.com/office/drawing/2014/main" id="{97A09141-4199-F20F-D918-E1ABCCE8F29B}"/>
              </a:ext>
            </a:extLst>
          </p:cNvPr>
          <p:cNvSpPr txBox="1">
            <a:spLocks/>
          </p:cNvSpPr>
          <p:nvPr/>
        </p:nvSpPr>
        <p:spPr>
          <a:xfrm>
            <a:off x="1347537" y="1596028"/>
            <a:ext cx="9881937" cy="417671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endParaRPr lang="en-GB" altLang="sv-FI" sz="2400" dirty="0">
              <a:sym typeface="Wingdings" panose="05000000000000000000" pitchFamily="2" charset="2"/>
            </a:endParaRPr>
          </a:p>
          <a:p>
            <a:endParaRPr lang="en-GB" altLang="sv-FI" sz="2400" dirty="0">
              <a:sym typeface="Wingdings" panose="05000000000000000000" pitchFamily="2" charset="2"/>
            </a:endParaRPr>
          </a:p>
          <a:p>
            <a:endParaRPr lang="en-GB" sz="2400" dirty="0"/>
          </a:p>
          <a:p>
            <a:pPr>
              <a:buFont typeface="Wingdings" panose="05000000000000000000" pitchFamily="2" charset="2"/>
              <a:buChar char="à"/>
            </a:pPr>
            <a:endParaRPr lang="en-GB" sz="2400" dirty="0"/>
          </a:p>
          <a:p>
            <a:endParaRPr lang="en-GB" sz="2400" dirty="0"/>
          </a:p>
          <a:p>
            <a:endParaRPr lang="en-GB" sz="2400" dirty="0"/>
          </a:p>
        </p:txBody>
      </p:sp>
      <p:pic>
        <p:nvPicPr>
          <p:cNvPr id="5" name="Picture 4">
            <a:extLst>
              <a:ext uri="{FF2B5EF4-FFF2-40B4-BE49-F238E27FC236}">
                <a16:creationId xmlns:a16="http://schemas.microsoft.com/office/drawing/2014/main" id="{E882CA5E-1753-B2AD-1FF4-1E3106E233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162" y="279936"/>
            <a:ext cx="2920301" cy="2449700"/>
          </a:xfrm>
          <a:prstGeom prst="rect">
            <a:avLst/>
          </a:prstGeom>
        </p:spPr>
      </p:pic>
      <p:sp>
        <p:nvSpPr>
          <p:cNvPr id="6" name="Rectangle 5">
            <a:extLst>
              <a:ext uri="{FF2B5EF4-FFF2-40B4-BE49-F238E27FC236}">
                <a16:creationId xmlns:a16="http://schemas.microsoft.com/office/drawing/2014/main" id="{A44E7C51-136D-F47E-E0EF-2E388C57430B}"/>
              </a:ext>
            </a:extLst>
          </p:cNvPr>
          <p:cNvSpPr/>
          <p:nvPr/>
        </p:nvSpPr>
        <p:spPr>
          <a:xfrm>
            <a:off x="519624" y="5924927"/>
            <a:ext cx="11161486" cy="830997"/>
          </a:xfrm>
          <a:prstGeom prst="rect">
            <a:avLst/>
          </a:prstGeom>
        </p:spPr>
        <p:txBody>
          <a:bodyPr wrap="square">
            <a:spAutoFit/>
          </a:bodyPr>
          <a:lstStyle/>
          <a:p>
            <a:r>
              <a:rPr lang="fi-FI" sz="2400" dirty="0">
                <a:latin typeface="+mn-lt"/>
              </a:rPr>
              <a:t>Read </a:t>
            </a:r>
            <a:r>
              <a:rPr lang="fi-FI" sz="2400" dirty="0" err="1">
                <a:latin typeface="+mn-lt"/>
              </a:rPr>
              <a:t>more</a:t>
            </a:r>
            <a:r>
              <a:rPr lang="fi-FI" sz="2400" dirty="0">
                <a:latin typeface="+mn-lt"/>
              </a:rPr>
              <a:t>:  </a:t>
            </a:r>
            <a:br>
              <a:rPr lang="fi-FI" sz="2400" dirty="0">
                <a:latin typeface="+mn-lt"/>
              </a:rPr>
            </a:br>
            <a:r>
              <a:rPr lang="sv-FI" sz="2400" b="1" i="1" dirty="0">
                <a:latin typeface="+mn-lt"/>
                <a:hlinkClick r:id="rId3"/>
              </a:rPr>
              <a:t>https://www.hanken.fi/en/it-services/user-ids/validity-user-id</a:t>
            </a:r>
            <a:endParaRPr lang="sv-FI" sz="2400" b="1" i="1" dirty="0">
              <a:latin typeface="+mn-lt"/>
            </a:endParaRPr>
          </a:p>
        </p:txBody>
      </p:sp>
      <p:sp>
        <p:nvSpPr>
          <p:cNvPr id="8" name="TextBox 7">
            <a:extLst>
              <a:ext uri="{FF2B5EF4-FFF2-40B4-BE49-F238E27FC236}">
                <a16:creationId xmlns:a16="http://schemas.microsoft.com/office/drawing/2014/main" id="{E8B07BB9-4AF4-ABE6-2DE9-F84E13EDD28F}"/>
              </a:ext>
            </a:extLst>
          </p:cNvPr>
          <p:cNvSpPr txBox="1"/>
          <p:nvPr/>
        </p:nvSpPr>
        <p:spPr>
          <a:xfrm>
            <a:off x="519624" y="1603853"/>
            <a:ext cx="2666499" cy="2831544"/>
          </a:xfrm>
          <a:prstGeom prst="rect">
            <a:avLst/>
          </a:prstGeom>
          <a:noFill/>
        </p:spPr>
        <p:txBody>
          <a:bodyPr wrap="square" rtlCol="0">
            <a:spAutoFit/>
          </a:bodyPr>
          <a:lstStyle/>
          <a:p>
            <a:r>
              <a:rPr lang="en-GB" sz="2000" dirty="0"/>
              <a:t>YOURS! </a:t>
            </a:r>
            <a:br>
              <a:rPr lang="en-GB" sz="2000" dirty="0"/>
            </a:br>
            <a:r>
              <a:rPr lang="en-GB" sz="2000" dirty="0"/>
              <a:t>– </a:t>
            </a:r>
            <a:r>
              <a:rPr lang="en-GB" sz="2000" b="1" dirty="0"/>
              <a:t>Personal</a:t>
            </a:r>
            <a:r>
              <a:rPr lang="en-GB" sz="2000" dirty="0"/>
              <a:t>! </a:t>
            </a:r>
            <a:br>
              <a:rPr lang="en-GB" sz="2000" dirty="0"/>
            </a:br>
            <a:r>
              <a:rPr lang="en-GB" sz="2000" dirty="0"/>
              <a:t>– Your </a:t>
            </a:r>
            <a:r>
              <a:rPr lang="en-GB" sz="2000" b="1" dirty="0"/>
              <a:t>responsibility</a:t>
            </a:r>
            <a:r>
              <a:rPr lang="en-GB" sz="2000" dirty="0"/>
              <a:t>! </a:t>
            </a:r>
            <a:br>
              <a:rPr lang="en-GB" sz="2000" dirty="0"/>
            </a:br>
            <a:r>
              <a:rPr lang="en-GB" sz="2000" dirty="0"/>
              <a:t>- For your </a:t>
            </a:r>
            <a:r>
              <a:rPr lang="en-GB" sz="2000" b="1" dirty="0"/>
              <a:t>studies</a:t>
            </a:r>
            <a:r>
              <a:rPr lang="en-GB" sz="2000" dirty="0"/>
              <a:t>! </a:t>
            </a:r>
          </a:p>
          <a:p>
            <a:endParaRPr lang="en-GB" sz="2000" dirty="0"/>
          </a:p>
          <a:p>
            <a:r>
              <a:rPr lang="en-GB" altLang="sv-FI" sz="2000" dirty="0">
                <a:sym typeface="Wingdings" panose="05000000000000000000" pitchFamily="2" charset="2"/>
              </a:rPr>
              <a:t>Valid while you are registered as </a:t>
            </a:r>
            <a:r>
              <a:rPr lang="en-GB" altLang="sv-FI" sz="2000" b="1" dirty="0">
                <a:sym typeface="Wingdings" panose="05000000000000000000" pitchFamily="2" charset="2"/>
              </a:rPr>
              <a:t>studying </a:t>
            </a:r>
            <a:r>
              <a:rPr lang="en-GB" altLang="sv-FI" sz="2000" dirty="0">
                <a:sym typeface="Wingdings" panose="05000000000000000000" pitchFamily="2" charset="2"/>
              </a:rPr>
              <a:t>at Hanken. </a:t>
            </a:r>
          </a:p>
          <a:p>
            <a:endParaRPr lang="sv-FI" dirty="0"/>
          </a:p>
        </p:txBody>
      </p:sp>
      <p:sp>
        <p:nvSpPr>
          <p:cNvPr id="9" name="TextBox 8">
            <a:extLst>
              <a:ext uri="{FF2B5EF4-FFF2-40B4-BE49-F238E27FC236}">
                <a16:creationId xmlns:a16="http://schemas.microsoft.com/office/drawing/2014/main" id="{6CBA8594-31A5-E9CA-FAD9-510CC0B753BF}"/>
              </a:ext>
            </a:extLst>
          </p:cNvPr>
          <p:cNvSpPr txBox="1"/>
          <p:nvPr/>
        </p:nvSpPr>
        <p:spPr>
          <a:xfrm>
            <a:off x="1855494" y="4055368"/>
            <a:ext cx="2095587" cy="2031325"/>
          </a:xfrm>
          <a:prstGeom prst="rect">
            <a:avLst/>
          </a:prstGeom>
          <a:noFill/>
        </p:spPr>
        <p:txBody>
          <a:bodyPr wrap="square" rtlCol="0">
            <a:spAutoFit/>
          </a:bodyPr>
          <a:lstStyle/>
          <a:p>
            <a:r>
              <a:rPr lang="en-GB" sz="1800" b="1" dirty="0">
                <a:sym typeface="Wingdings" panose="05000000000000000000" pitchFamily="2" charset="2"/>
              </a:rPr>
              <a:t>The p</a:t>
            </a:r>
            <a:r>
              <a:rPr lang="en-GB" sz="1800" b="1" dirty="0"/>
              <a:t>assword</a:t>
            </a:r>
            <a:r>
              <a:rPr lang="en-GB" sz="1800" dirty="0"/>
              <a:t> is valid for 400 days</a:t>
            </a:r>
            <a:br>
              <a:rPr lang="en-GB" sz="1800" dirty="0"/>
            </a:br>
            <a:r>
              <a:rPr lang="en-GB" sz="1800" dirty="0">
                <a:sym typeface="Wingdings" panose="05000000000000000000" pitchFamily="2" charset="2"/>
              </a:rPr>
              <a:t></a:t>
            </a:r>
            <a:r>
              <a:rPr lang="en-GB" sz="1800" b="1" dirty="0">
                <a:sym typeface="Wingdings" panose="05000000000000000000" pitchFamily="2" charset="2"/>
              </a:rPr>
              <a:t>Never</a:t>
            </a:r>
            <a:r>
              <a:rPr lang="en-GB" sz="1800" dirty="0">
                <a:sym typeface="Wingdings" panose="05000000000000000000" pitchFamily="2" charset="2"/>
              </a:rPr>
              <a:t> </a:t>
            </a:r>
            <a:r>
              <a:rPr lang="en-GB" sz="1800" b="1" dirty="0">
                <a:sym typeface="Wingdings" panose="05000000000000000000" pitchFamily="2" charset="2"/>
              </a:rPr>
              <a:t>use the same password at Hanken that you </a:t>
            </a:r>
            <a:br>
              <a:rPr lang="en-GB" sz="1800" b="1" dirty="0">
                <a:sym typeface="Wingdings" panose="05000000000000000000" pitchFamily="2" charset="2"/>
              </a:rPr>
            </a:br>
            <a:r>
              <a:rPr lang="en-GB" sz="1800" b="1" dirty="0">
                <a:sym typeface="Wingdings" panose="05000000000000000000" pitchFamily="2" charset="2"/>
              </a:rPr>
              <a:t>use elsewhere!</a:t>
            </a:r>
            <a:endParaRPr lang="en-GB" sz="1800" b="1" dirty="0"/>
          </a:p>
          <a:p>
            <a:endParaRPr lang="sv-FI" dirty="0"/>
          </a:p>
        </p:txBody>
      </p:sp>
      <p:sp>
        <p:nvSpPr>
          <p:cNvPr id="10" name="TextBox 9">
            <a:extLst>
              <a:ext uri="{FF2B5EF4-FFF2-40B4-BE49-F238E27FC236}">
                <a16:creationId xmlns:a16="http://schemas.microsoft.com/office/drawing/2014/main" id="{846C422E-280E-AC2D-221A-F2BAAE42E026}"/>
              </a:ext>
            </a:extLst>
          </p:cNvPr>
          <p:cNvSpPr txBox="1"/>
          <p:nvPr/>
        </p:nvSpPr>
        <p:spPr>
          <a:xfrm>
            <a:off x="5874547" y="4077289"/>
            <a:ext cx="5989071" cy="646331"/>
          </a:xfrm>
          <a:prstGeom prst="rect">
            <a:avLst/>
          </a:prstGeom>
          <a:noFill/>
        </p:spPr>
        <p:txBody>
          <a:bodyPr wrap="square" rtlCol="0">
            <a:spAutoFit/>
          </a:bodyPr>
          <a:lstStyle/>
          <a:p>
            <a:r>
              <a:rPr lang="en-GB" sz="1800" dirty="0"/>
              <a:t>On shared computers –</a:t>
            </a:r>
            <a:r>
              <a:rPr lang="en-GB" sz="1800" b="1" i="1" dirty="0"/>
              <a:t> log out</a:t>
            </a:r>
            <a:r>
              <a:rPr lang="en-GB" sz="1800" dirty="0"/>
              <a:t>!  </a:t>
            </a:r>
            <a:br>
              <a:rPr lang="en-GB" sz="1800" dirty="0"/>
            </a:br>
            <a:r>
              <a:rPr lang="en-GB" sz="1800" dirty="0"/>
              <a:t>Don´t save passwords in the browser´s memory. </a:t>
            </a:r>
          </a:p>
        </p:txBody>
      </p:sp>
      <p:sp>
        <p:nvSpPr>
          <p:cNvPr id="11" name="TextBox 10">
            <a:extLst>
              <a:ext uri="{FF2B5EF4-FFF2-40B4-BE49-F238E27FC236}">
                <a16:creationId xmlns:a16="http://schemas.microsoft.com/office/drawing/2014/main" id="{AD194A82-92CA-E6CA-C517-91B18874BA76}"/>
              </a:ext>
            </a:extLst>
          </p:cNvPr>
          <p:cNvSpPr txBox="1"/>
          <p:nvPr/>
        </p:nvSpPr>
        <p:spPr>
          <a:xfrm>
            <a:off x="3637449" y="3003825"/>
            <a:ext cx="1279517" cy="707886"/>
          </a:xfrm>
          <a:prstGeom prst="rect">
            <a:avLst/>
          </a:prstGeom>
          <a:noFill/>
        </p:spPr>
        <p:txBody>
          <a:bodyPr wrap="none" rtlCol="0">
            <a:spAutoFit/>
          </a:bodyPr>
          <a:lstStyle/>
          <a:p>
            <a:pPr lvl="1"/>
            <a:r>
              <a:rPr lang="en-GB" sz="2000" dirty="0"/>
              <a:t>––</a:t>
            </a:r>
            <a:br>
              <a:rPr lang="en-GB" sz="2000" dirty="0"/>
            </a:br>
            <a:r>
              <a:rPr lang="en-GB" sz="2000" dirty="0"/>
              <a:t>	– </a:t>
            </a:r>
            <a:endParaRPr lang="sv-FI" dirty="0"/>
          </a:p>
        </p:txBody>
      </p:sp>
      <p:graphicFrame>
        <p:nvGraphicFramePr>
          <p:cNvPr id="12" name="Table 11">
            <a:extLst>
              <a:ext uri="{FF2B5EF4-FFF2-40B4-BE49-F238E27FC236}">
                <a16:creationId xmlns:a16="http://schemas.microsoft.com/office/drawing/2014/main" id="{B2F1B7E6-A065-3F96-035B-50A4A7805432}"/>
              </a:ext>
            </a:extLst>
          </p:cNvPr>
          <p:cNvGraphicFramePr>
            <a:graphicFrameLocks noGrp="1"/>
          </p:cNvGraphicFramePr>
          <p:nvPr>
            <p:extLst>
              <p:ext uri="{D42A27DB-BD31-4B8C-83A1-F6EECF244321}">
                <p14:modId xmlns:p14="http://schemas.microsoft.com/office/powerpoint/2010/main" val="1687905614"/>
              </p:ext>
            </p:extLst>
          </p:nvPr>
        </p:nvGraphicFramePr>
        <p:xfrm>
          <a:off x="3904558" y="1568085"/>
          <a:ext cx="6606480" cy="2291080"/>
        </p:xfrm>
        <a:graphic>
          <a:graphicData uri="http://schemas.openxmlformats.org/drawingml/2006/table">
            <a:tbl>
              <a:tblPr firstRow="1" bandRow="1">
                <a:tableStyleId>{5C22544A-7EE6-4342-B048-85BDC9FD1C3A}</a:tableStyleId>
              </a:tblPr>
              <a:tblGrid>
                <a:gridCol w="3016246">
                  <a:extLst>
                    <a:ext uri="{9D8B030D-6E8A-4147-A177-3AD203B41FA5}">
                      <a16:colId xmlns:a16="http://schemas.microsoft.com/office/drawing/2014/main" val="1977286034"/>
                    </a:ext>
                  </a:extLst>
                </a:gridCol>
                <a:gridCol w="3590234">
                  <a:extLst>
                    <a:ext uri="{9D8B030D-6E8A-4147-A177-3AD203B41FA5}">
                      <a16:colId xmlns:a16="http://schemas.microsoft.com/office/drawing/2014/main" val="204296904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800" b="1" dirty="0"/>
                        <a:t>Different forms </a:t>
                      </a:r>
                      <a:r>
                        <a:rPr lang="sv-FI" sz="1800" dirty="0"/>
                        <a:t>of </a:t>
                      </a:r>
                      <a:r>
                        <a:rPr lang="sv-FI" sz="1800" dirty="0" err="1"/>
                        <a:t>your</a:t>
                      </a:r>
                      <a:r>
                        <a:rPr lang="sv-FI" sz="1800" dirty="0"/>
                        <a:t> </a:t>
                      </a:r>
                      <a:r>
                        <a:rPr lang="sv-FI" sz="1800" dirty="0" err="1"/>
                        <a:t>user</a:t>
                      </a:r>
                      <a:r>
                        <a:rPr lang="sv-FI" sz="1800" dirty="0"/>
                        <a:t>-id:</a:t>
                      </a:r>
                    </a:p>
                  </a:txBody>
                  <a:tcPr/>
                </a:tc>
                <a:tc>
                  <a:txBody>
                    <a:bodyPr/>
                    <a:lstStyle/>
                    <a:p>
                      <a:endParaRPr lang="sv-FI" dirty="0"/>
                    </a:p>
                  </a:txBody>
                  <a:tcPr/>
                </a:tc>
                <a:extLst>
                  <a:ext uri="{0D108BD9-81ED-4DB2-BD59-A6C34878D82A}">
                    <a16:rowId xmlns:a16="http://schemas.microsoft.com/office/drawing/2014/main" val="112721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the most common version – to Sisu, Moodle, Exam,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user-id</a:t>
                      </a:r>
                      <a:r>
                        <a:rPr lang="en-GB" sz="1800" dirty="0"/>
                        <a:t> </a:t>
                      </a:r>
                      <a:endParaRPr lang="sv-FI" dirty="0"/>
                    </a:p>
                  </a:txBody>
                  <a:tcPr/>
                </a:tc>
                <a:extLst>
                  <a:ext uri="{0D108BD9-81ED-4DB2-BD59-A6C34878D82A}">
                    <a16:rowId xmlns:a16="http://schemas.microsoft.com/office/drawing/2014/main" val="31973720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t>eduroam</a:t>
                      </a:r>
                      <a:r>
                        <a:rPr lang="en-GB" sz="1800" dirty="0"/>
                        <a:t> (</a:t>
                      </a:r>
                      <a:r>
                        <a:rPr lang="en-GB" sz="1800" dirty="0" err="1"/>
                        <a:t>WiFi</a:t>
                      </a:r>
                      <a:r>
                        <a:rPr lang="en-GB" sz="1800" dirty="0"/>
                        <a:t>)</a:t>
                      </a:r>
                    </a:p>
                  </a:txBody>
                  <a:tcPr/>
                </a:tc>
                <a:tc>
                  <a:txBody>
                    <a:bodyPr/>
                    <a:lstStyle/>
                    <a:p>
                      <a:r>
                        <a:rPr lang="en-GB" sz="1800" b="1" dirty="0"/>
                        <a:t>user-id@hanken.fi</a:t>
                      </a:r>
                      <a:r>
                        <a:rPr lang="en-GB" sz="1800" dirty="0"/>
                        <a:t> </a:t>
                      </a:r>
                      <a:endParaRPr lang="sv-FI" dirty="0"/>
                    </a:p>
                  </a:txBody>
                  <a:tcPr/>
                </a:tc>
                <a:extLst>
                  <a:ext uri="{0D108BD9-81ED-4DB2-BD59-A6C34878D82A}">
                    <a16:rowId xmlns:a16="http://schemas.microsoft.com/office/drawing/2014/main" val="35713706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Microsoft 365 (e-mail, </a:t>
                      </a:r>
                      <a:r>
                        <a:rPr lang="en-GB" sz="1800" dirty="0" err="1"/>
                        <a:t>onenote</a:t>
                      </a:r>
                      <a:r>
                        <a:rPr lang="en-GB" sz="1800" dirty="0"/>
                        <a:t>, office software...)</a:t>
                      </a:r>
                    </a:p>
                  </a:txBody>
                  <a:tcPr/>
                </a:tc>
                <a:tc>
                  <a:txBody>
                    <a:bodyPr/>
                    <a:lstStyle/>
                    <a:p>
                      <a:r>
                        <a:rPr lang="en-GB" sz="1800" b="1" dirty="0"/>
                        <a:t>user-id@student.hanken.fi</a:t>
                      </a:r>
                      <a:r>
                        <a:rPr lang="en-GB" sz="1800" dirty="0"/>
                        <a:t> </a:t>
                      </a:r>
                      <a:endParaRPr lang="sv-FI" dirty="0"/>
                    </a:p>
                  </a:txBody>
                  <a:tcPr/>
                </a:tc>
                <a:extLst>
                  <a:ext uri="{0D108BD9-81ED-4DB2-BD59-A6C34878D82A}">
                    <a16:rowId xmlns:a16="http://schemas.microsoft.com/office/drawing/2014/main" val="1653723438"/>
                  </a:ext>
                </a:extLst>
              </a:tr>
            </a:tbl>
          </a:graphicData>
        </a:graphic>
      </p:graphicFrame>
      <p:sp>
        <p:nvSpPr>
          <p:cNvPr id="14" name="TextBox 13">
            <a:extLst>
              <a:ext uri="{FF2B5EF4-FFF2-40B4-BE49-F238E27FC236}">
                <a16:creationId xmlns:a16="http://schemas.microsoft.com/office/drawing/2014/main" id="{FA0EF27A-7D3A-B697-9989-395E0A09793C}"/>
              </a:ext>
            </a:extLst>
          </p:cNvPr>
          <p:cNvSpPr txBox="1"/>
          <p:nvPr/>
        </p:nvSpPr>
        <p:spPr>
          <a:xfrm>
            <a:off x="4077269" y="5172576"/>
            <a:ext cx="7980118" cy="120032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62626"/>
                </a:solidFill>
                <a:effectLst/>
                <a:uLnTx/>
                <a:uFillTx/>
                <a:latin typeface="Aptos"/>
                <a:ea typeface="+mn-ea"/>
                <a:cs typeface="+mn-cs"/>
              </a:rPr>
              <a:t>Your </a:t>
            </a:r>
            <a:r>
              <a:rPr kumimoji="0" lang="en-GB" sz="2400" b="1" i="0" u="none" strike="noStrike" kern="1200" cap="none" spc="0" normalizeH="0" baseline="0" noProof="0" dirty="0">
                <a:ln>
                  <a:noFill/>
                </a:ln>
                <a:solidFill>
                  <a:srgbClr val="262626"/>
                </a:solidFill>
                <a:effectLst/>
                <a:uLnTx/>
                <a:uFillTx/>
                <a:latin typeface="Aptos"/>
                <a:ea typeface="+mn-ea"/>
                <a:cs typeface="+mn-cs"/>
              </a:rPr>
              <a:t>email address </a:t>
            </a:r>
            <a:r>
              <a:rPr kumimoji="0" lang="en-GB" sz="2400" b="0" i="0" u="none" strike="noStrike" kern="1200" cap="none" spc="0" normalizeH="0" baseline="0" noProof="0" dirty="0">
                <a:ln>
                  <a:noFill/>
                </a:ln>
                <a:solidFill>
                  <a:srgbClr val="262626"/>
                </a:solidFill>
                <a:effectLst/>
                <a:uLnTx/>
                <a:uFillTx/>
                <a:latin typeface="Aptos"/>
                <a:ea typeface="+mn-ea"/>
                <a:cs typeface="+mn-cs"/>
              </a:rPr>
              <a:t>and </a:t>
            </a:r>
            <a:r>
              <a:rPr kumimoji="0" lang="en-GB" sz="2400" b="1" i="0" u="none" strike="noStrike" kern="1200" cap="none" spc="0" normalizeH="0" baseline="0" noProof="0" dirty="0">
                <a:ln>
                  <a:noFill/>
                </a:ln>
                <a:solidFill>
                  <a:srgbClr val="262626"/>
                </a:solidFill>
                <a:effectLst/>
                <a:uLnTx/>
                <a:uFillTx/>
                <a:latin typeface="Aptos"/>
                <a:ea typeface="+mn-ea"/>
                <a:cs typeface="+mn-cs"/>
              </a:rPr>
              <a:t>username</a:t>
            </a:r>
            <a:r>
              <a:rPr kumimoji="0" lang="en-GB" sz="2400" b="0" i="0" u="none" strike="noStrike" kern="1200" cap="none" spc="0" normalizeH="0" baseline="0" noProof="0" dirty="0">
                <a:ln>
                  <a:noFill/>
                </a:ln>
                <a:solidFill>
                  <a:srgbClr val="262626"/>
                </a:solidFill>
                <a:effectLst/>
                <a:uLnTx/>
                <a:uFillTx/>
                <a:latin typeface="Aptos"/>
                <a:ea typeface="+mn-ea"/>
                <a:cs typeface="+mn-cs"/>
              </a:rPr>
              <a:t> are two different things! </a:t>
            </a:r>
            <a:br>
              <a:rPr kumimoji="0" lang="en-GB" sz="2400" b="0" i="0" u="none" strike="noStrike" kern="1200" cap="none" spc="0" normalizeH="0" baseline="0" noProof="0" dirty="0">
                <a:ln>
                  <a:noFill/>
                </a:ln>
                <a:solidFill>
                  <a:srgbClr val="262626"/>
                </a:solidFill>
                <a:effectLst/>
                <a:uLnTx/>
                <a:uFillTx/>
                <a:latin typeface="Aptos"/>
                <a:ea typeface="+mn-ea"/>
                <a:cs typeface="+mn-cs"/>
              </a:rPr>
            </a:br>
            <a:r>
              <a:rPr kumimoji="0" lang="en-GB" sz="2400" b="1" i="0" u="none" strike="noStrike" kern="1200" cap="none" spc="0" normalizeH="0" baseline="0" noProof="0" dirty="0">
                <a:ln>
                  <a:noFill/>
                </a:ln>
                <a:solidFill>
                  <a:srgbClr val="262626"/>
                </a:solidFill>
                <a:effectLst/>
                <a:uLnTx/>
                <a:uFillTx/>
                <a:latin typeface="Aptos"/>
                <a:ea typeface="+mn-ea"/>
                <a:cs typeface="+mn-cs"/>
              </a:rPr>
              <a:t>At Hanken you always use your user-ID as your login name!</a:t>
            </a:r>
          </a:p>
        </p:txBody>
      </p:sp>
    </p:spTree>
    <p:extLst>
      <p:ext uri="{BB962C8B-B14F-4D97-AF65-F5344CB8AC3E}">
        <p14:creationId xmlns:p14="http://schemas.microsoft.com/office/powerpoint/2010/main" val="177298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7A9026-7FBB-9339-0B6C-FA92A90857A2}"/>
              </a:ext>
            </a:extLst>
          </p:cNvPr>
          <p:cNvSpPr>
            <a:spLocks noGrp="1"/>
          </p:cNvSpPr>
          <p:nvPr>
            <p:ph type="title"/>
          </p:nvPr>
        </p:nvSpPr>
        <p:spPr/>
        <p:txBody>
          <a:bodyPr/>
          <a:lstStyle/>
          <a:p>
            <a:r>
              <a:rPr lang="sv-FI" kern="0" dirty="0"/>
              <a:t>3.2 YOUR OFFICIAL HANKEN E-MAIL</a:t>
            </a:r>
            <a:endParaRPr lang="sv-FI" dirty="0"/>
          </a:p>
        </p:txBody>
      </p:sp>
      <p:sp>
        <p:nvSpPr>
          <p:cNvPr id="4" name="Content Placeholder 2">
            <a:extLst>
              <a:ext uri="{FF2B5EF4-FFF2-40B4-BE49-F238E27FC236}">
                <a16:creationId xmlns:a16="http://schemas.microsoft.com/office/drawing/2014/main" id="{67FE6A52-50BD-B5E4-4C05-1B5D5A4F82F5}"/>
              </a:ext>
            </a:extLst>
          </p:cNvPr>
          <p:cNvSpPr txBox="1">
            <a:spLocks/>
          </p:cNvSpPr>
          <p:nvPr/>
        </p:nvSpPr>
        <p:spPr>
          <a:xfrm>
            <a:off x="1108075" y="1494352"/>
            <a:ext cx="9304867" cy="417671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pPr marL="0" indent="0">
              <a:buNone/>
            </a:pPr>
            <a:r>
              <a:rPr lang="en-GB" sz="2400" b="1" dirty="0">
                <a:hlinkClick r:id="rId2"/>
              </a:rPr>
              <a:t>givenname.familyname@student.hanken.fi</a:t>
            </a:r>
            <a:endParaRPr lang="en-GB" sz="2400" b="1" dirty="0"/>
          </a:p>
          <a:p>
            <a:pPr marL="257162" indent="-257162"/>
            <a:endParaRPr lang="en-GB" sz="2400" b="1" i="1" dirty="0"/>
          </a:p>
          <a:p>
            <a:pPr marL="0" indent="0">
              <a:buFont typeface="Arial" panose="020B0604020202020204" pitchFamily="34" charset="0"/>
              <a:buNone/>
            </a:pPr>
            <a:endParaRPr lang="en-GB" sz="2400" i="1" dirty="0"/>
          </a:p>
          <a:p>
            <a:pPr marL="342900" indent="-342900"/>
            <a:endParaRPr lang="en-GB" sz="2400" dirty="0"/>
          </a:p>
        </p:txBody>
      </p:sp>
      <p:sp>
        <p:nvSpPr>
          <p:cNvPr id="5" name="Rectangle 4">
            <a:extLst>
              <a:ext uri="{FF2B5EF4-FFF2-40B4-BE49-F238E27FC236}">
                <a16:creationId xmlns:a16="http://schemas.microsoft.com/office/drawing/2014/main" id="{04B961F6-0BB9-1EED-D7F1-01F6E2F8A08B}"/>
              </a:ext>
            </a:extLst>
          </p:cNvPr>
          <p:cNvSpPr/>
          <p:nvPr/>
        </p:nvSpPr>
        <p:spPr>
          <a:xfrm>
            <a:off x="0" y="6193075"/>
            <a:ext cx="12192000" cy="369332"/>
          </a:xfrm>
          <a:prstGeom prst="rect">
            <a:avLst/>
          </a:prstGeom>
        </p:spPr>
        <p:txBody>
          <a:bodyPr wrap="square">
            <a:spAutoFit/>
          </a:bodyPr>
          <a:lstStyle/>
          <a:p>
            <a:pPr algn="ctr"/>
            <a:r>
              <a:rPr lang="sv-FI">
                <a:latin typeface="+mn-lt"/>
              </a:rPr>
              <a:t>Read </a:t>
            </a:r>
            <a:r>
              <a:rPr lang="sv-FI" err="1">
                <a:latin typeface="+mn-lt"/>
              </a:rPr>
              <a:t>more</a:t>
            </a:r>
            <a:r>
              <a:rPr lang="sv-FI">
                <a:latin typeface="+mn-lt"/>
              </a:rPr>
              <a:t>:  </a:t>
            </a:r>
            <a:r>
              <a:rPr lang="sv-FI" b="1">
                <a:latin typeface="+mn-lt"/>
                <a:hlinkClick r:id="rId3"/>
              </a:rPr>
              <a:t>https://www.hanken.fi/en/it-services/microsoft-365/email</a:t>
            </a:r>
            <a:endParaRPr lang="sv-FI" b="1">
              <a:latin typeface="+mn-lt"/>
            </a:endParaRPr>
          </a:p>
        </p:txBody>
      </p:sp>
      <p:pic>
        <p:nvPicPr>
          <p:cNvPr id="6" name="Picture 5" descr="A blue square with white letter o and a blue square with a white letter o&#10;&#10;Description automatically generated">
            <a:extLst>
              <a:ext uri="{FF2B5EF4-FFF2-40B4-BE49-F238E27FC236}">
                <a16:creationId xmlns:a16="http://schemas.microsoft.com/office/drawing/2014/main" id="{5AC33DAA-8782-BBD4-F592-60C7C5C09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6638" y="1611645"/>
            <a:ext cx="1784312" cy="1817355"/>
          </a:xfrm>
          <a:prstGeom prst="rect">
            <a:avLst/>
          </a:prstGeom>
        </p:spPr>
      </p:pic>
      <p:sp>
        <p:nvSpPr>
          <p:cNvPr id="2" name="TextBox 1">
            <a:extLst>
              <a:ext uri="{FF2B5EF4-FFF2-40B4-BE49-F238E27FC236}">
                <a16:creationId xmlns:a16="http://schemas.microsoft.com/office/drawing/2014/main" id="{4B752C32-9E41-4958-F2A2-663FE32B2445}"/>
              </a:ext>
            </a:extLst>
          </p:cNvPr>
          <p:cNvSpPr txBox="1"/>
          <p:nvPr/>
        </p:nvSpPr>
        <p:spPr>
          <a:xfrm>
            <a:off x="3279217" y="4411879"/>
            <a:ext cx="3133725" cy="1200329"/>
          </a:xfrm>
          <a:prstGeom prst="rect">
            <a:avLst/>
          </a:prstGeom>
          <a:noFill/>
        </p:spPr>
        <p:txBody>
          <a:bodyPr wrap="square" rtlCol="0">
            <a:spAutoFit/>
          </a:bodyPr>
          <a:lstStyle/>
          <a:p>
            <a:r>
              <a:rPr lang="en-GB" sz="2400" dirty="0"/>
              <a:t>Valid as long as </a:t>
            </a:r>
            <a:br>
              <a:rPr lang="en-GB" sz="2400" dirty="0"/>
            </a:br>
            <a:r>
              <a:rPr lang="en-GB" sz="2400" b="1" dirty="0"/>
              <a:t>your </a:t>
            </a:r>
            <a:r>
              <a:rPr lang="en-GB" sz="2400" b="1" dirty="0" err="1"/>
              <a:t>studyright</a:t>
            </a:r>
            <a:r>
              <a:rPr lang="en-GB" sz="2400" b="1" dirty="0"/>
              <a:t> </a:t>
            </a:r>
            <a:r>
              <a:rPr lang="en-GB" sz="2400" dirty="0"/>
              <a:t>at Hanken is active</a:t>
            </a:r>
            <a:endParaRPr lang="en-GB" sz="2400" b="1" dirty="0"/>
          </a:p>
        </p:txBody>
      </p:sp>
      <p:sp>
        <p:nvSpPr>
          <p:cNvPr id="7" name="TextBox 6">
            <a:extLst>
              <a:ext uri="{FF2B5EF4-FFF2-40B4-BE49-F238E27FC236}">
                <a16:creationId xmlns:a16="http://schemas.microsoft.com/office/drawing/2014/main" id="{AE4F8316-400C-BDFE-F259-624A66C15BDA}"/>
              </a:ext>
            </a:extLst>
          </p:cNvPr>
          <p:cNvSpPr txBox="1"/>
          <p:nvPr/>
        </p:nvSpPr>
        <p:spPr>
          <a:xfrm>
            <a:off x="1174471" y="4411879"/>
            <a:ext cx="2162175" cy="1477328"/>
          </a:xfrm>
          <a:prstGeom prst="rect">
            <a:avLst/>
          </a:prstGeom>
          <a:noFill/>
        </p:spPr>
        <p:txBody>
          <a:bodyPr wrap="square" rtlCol="0">
            <a:spAutoFit/>
          </a:bodyPr>
          <a:lstStyle/>
          <a:p>
            <a:r>
              <a:rPr lang="en-GB" sz="2400" dirty="0"/>
              <a:t>Only for your studies at Hanken</a:t>
            </a:r>
          </a:p>
          <a:p>
            <a:endParaRPr lang="sv-FI" dirty="0"/>
          </a:p>
        </p:txBody>
      </p:sp>
      <p:sp>
        <p:nvSpPr>
          <p:cNvPr id="8" name="TextBox 7">
            <a:extLst>
              <a:ext uri="{FF2B5EF4-FFF2-40B4-BE49-F238E27FC236}">
                <a16:creationId xmlns:a16="http://schemas.microsoft.com/office/drawing/2014/main" id="{20A76800-7C69-9A75-E09D-4701D7D35DFA}"/>
              </a:ext>
            </a:extLst>
          </p:cNvPr>
          <p:cNvSpPr txBox="1"/>
          <p:nvPr/>
        </p:nvSpPr>
        <p:spPr>
          <a:xfrm>
            <a:off x="6378043" y="4411879"/>
            <a:ext cx="5242907" cy="1477328"/>
          </a:xfrm>
          <a:prstGeom prst="rect">
            <a:avLst/>
          </a:prstGeom>
          <a:noFill/>
        </p:spPr>
        <p:txBody>
          <a:bodyPr wrap="square" rtlCol="0">
            <a:spAutoFit/>
          </a:bodyPr>
          <a:lstStyle/>
          <a:p>
            <a:r>
              <a:rPr lang="en-GB" sz="2400" dirty="0"/>
              <a:t>Always use your Hanken email in communication regarding your studies with teachers and support people.</a:t>
            </a:r>
          </a:p>
          <a:p>
            <a:endParaRPr lang="sv-FI" dirty="0"/>
          </a:p>
        </p:txBody>
      </p:sp>
      <p:sp>
        <p:nvSpPr>
          <p:cNvPr id="9" name="TextBox 8">
            <a:extLst>
              <a:ext uri="{FF2B5EF4-FFF2-40B4-BE49-F238E27FC236}">
                <a16:creationId xmlns:a16="http://schemas.microsoft.com/office/drawing/2014/main" id="{F1B512E8-038D-C3BE-B46D-8204F552F224}"/>
              </a:ext>
            </a:extLst>
          </p:cNvPr>
          <p:cNvSpPr txBox="1"/>
          <p:nvPr/>
        </p:nvSpPr>
        <p:spPr>
          <a:xfrm>
            <a:off x="1108075" y="2156388"/>
            <a:ext cx="5825596" cy="1107996"/>
          </a:xfrm>
          <a:prstGeom prst="rect">
            <a:avLst/>
          </a:prstGeom>
          <a:noFill/>
        </p:spPr>
        <p:txBody>
          <a:bodyPr wrap="square" rtlCol="0">
            <a:spAutoFit/>
          </a:bodyPr>
          <a:lstStyle/>
          <a:p>
            <a:r>
              <a:rPr lang="en-GB" sz="2400" dirty="0"/>
              <a:t>login with</a:t>
            </a:r>
            <a:br>
              <a:rPr lang="en-GB" sz="2400" dirty="0"/>
            </a:br>
            <a:r>
              <a:rPr lang="en-GB" sz="2400" dirty="0"/>
              <a:t> </a:t>
            </a:r>
            <a:r>
              <a:rPr lang="en-GB" sz="2400" b="1" dirty="0">
                <a:hlinkClick r:id="rId5"/>
              </a:rPr>
              <a:t>user id</a:t>
            </a:r>
            <a:r>
              <a:rPr lang="en-GB" sz="2400" b="1" i="1" dirty="0">
                <a:hlinkClick r:id="rId5"/>
              </a:rPr>
              <a:t>@student.hanken.fi</a:t>
            </a:r>
            <a:endParaRPr lang="en-GB" sz="2400" b="1" dirty="0"/>
          </a:p>
          <a:p>
            <a:endParaRPr lang="sv-FI" dirty="0"/>
          </a:p>
        </p:txBody>
      </p:sp>
      <p:sp>
        <p:nvSpPr>
          <p:cNvPr id="10" name="TextBox 9">
            <a:extLst>
              <a:ext uri="{FF2B5EF4-FFF2-40B4-BE49-F238E27FC236}">
                <a16:creationId xmlns:a16="http://schemas.microsoft.com/office/drawing/2014/main" id="{A1951D89-07A0-30AC-C2B0-938E7795DF0D}"/>
              </a:ext>
            </a:extLst>
          </p:cNvPr>
          <p:cNvSpPr txBox="1"/>
          <p:nvPr/>
        </p:nvSpPr>
        <p:spPr>
          <a:xfrm>
            <a:off x="1127654" y="3064489"/>
            <a:ext cx="4417985" cy="1107996"/>
          </a:xfrm>
          <a:prstGeom prst="rect">
            <a:avLst/>
          </a:prstGeom>
          <a:noFill/>
        </p:spPr>
        <p:txBody>
          <a:bodyPr wrap="square" rtlCol="0">
            <a:spAutoFit/>
          </a:bodyPr>
          <a:lstStyle/>
          <a:p>
            <a:r>
              <a:rPr lang="en-GB" sz="2400" dirty="0"/>
              <a:t>Mail is found via </a:t>
            </a:r>
            <a:r>
              <a:rPr lang="en-GB" sz="2400" b="1" dirty="0"/>
              <a:t>Outlook</a:t>
            </a:r>
            <a:r>
              <a:rPr lang="en-GB" sz="2400" dirty="0"/>
              <a:t> or online at </a:t>
            </a:r>
            <a:r>
              <a:rPr lang="en-GB" sz="2400" b="1" i="1" dirty="0"/>
              <a:t>365.hanken.fi</a:t>
            </a:r>
            <a:r>
              <a:rPr lang="en-GB" sz="2400" b="1" dirty="0"/>
              <a:t> </a:t>
            </a:r>
          </a:p>
          <a:p>
            <a:endParaRPr lang="sv-FI" dirty="0"/>
          </a:p>
        </p:txBody>
      </p:sp>
    </p:spTree>
    <p:extLst>
      <p:ext uri="{BB962C8B-B14F-4D97-AF65-F5344CB8AC3E}">
        <p14:creationId xmlns:p14="http://schemas.microsoft.com/office/powerpoint/2010/main" val="139771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6F20E-AE74-86D7-9712-28FD86EB715F}"/>
              </a:ext>
            </a:extLst>
          </p:cNvPr>
          <p:cNvSpPr>
            <a:spLocks noGrp="1"/>
          </p:cNvSpPr>
          <p:nvPr>
            <p:ph type="title"/>
          </p:nvPr>
        </p:nvSpPr>
        <p:spPr/>
        <p:txBody>
          <a:bodyPr/>
          <a:lstStyle/>
          <a:p>
            <a:r>
              <a:rPr lang="en-GB" kern="0" dirty="0"/>
              <a:t>3.3 Take care of your credentials</a:t>
            </a:r>
            <a:endParaRPr lang="sv-FI" dirty="0"/>
          </a:p>
        </p:txBody>
      </p:sp>
      <p:pic>
        <p:nvPicPr>
          <p:cNvPr id="4" name="Picture 3">
            <a:extLst>
              <a:ext uri="{FF2B5EF4-FFF2-40B4-BE49-F238E27FC236}">
                <a16:creationId xmlns:a16="http://schemas.microsoft.com/office/drawing/2014/main" id="{9722C511-3249-E2F0-8906-69EFDE085A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878" y="1284839"/>
            <a:ext cx="2847214" cy="4277062"/>
          </a:xfrm>
          <a:prstGeom prst="rect">
            <a:avLst/>
          </a:prstGeom>
        </p:spPr>
      </p:pic>
      <p:sp>
        <p:nvSpPr>
          <p:cNvPr id="5" name="Content Placeholder 2">
            <a:extLst>
              <a:ext uri="{FF2B5EF4-FFF2-40B4-BE49-F238E27FC236}">
                <a16:creationId xmlns:a16="http://schemas.microsoft.com/office/drawing/2014/main" id="{A1C3ADE3-9706-0DB7-030F-0A102EB12F01}"/>
              </a:ext>
            </a:extLst>
          </p:cNvPr>
          <p:cNvSpPr txBox="1">
            <a:spLocks/>
          </p:cNvSpPr>
          <p:nvPr/>
        </p:nvSpPr>
        <p:spPr>
          <a:xfrm>
            <a:off x="852443" y="1584252"/>
            <a:ext cx="10596609" cy="4437138"/>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pPr marL="457200" lvl="1" indent="0">
              <a:spcBef>
                <a:spcPts val="1200"/>
              </a:spcBef>
              <a:buNone/>
            </a:pPr>
            <a:r>
              <a:rPr lang="en-GB" sz="2400" b="1" dirty="0"/>
              <a:t>We never ask for your password!</a:t>
            </a:r>
          </a:p>
          <a:p>
            <a:pPr marL="457200" lvl="1" indent="0">
              <a:spcBef>
                <a:spcPts val="1200"/>
              </a:spcBef>
              <a:buNone/>
            </a:pPr>
            <a:r>
              <a:rPr lang="en-GB" sz="2400" dirty="0"/>
              <a:t>An IT administrator never asks for your password </a:t>
            </a:r>
            <a:br>
              <a:rPr lang="en-GB" sz="2400" dirty="0"/>
            </a:br>
            <a:r>
              <a:rPr lang="en-GB" sz="2400" dirty="0"/>
              <a:t>- he has no right to know it!</a:t>
            </a:r>
            <a:endParaRPr lang="sv-FI" sz="2400" dirty="0"/>
          </a:p>
          <a:p>
            <a:pPr marL="800100" lvl="1" indent="-342900">
              <a:spcBef>
                <a:spcPts val="1200"/>
              </a:spcBef>
            </a:pPr>
            <a:r>
              <a:rPr lang="en-GB" sz="2400" b="1" dirty="0"/>
              <a:t>NEVER give out user ID and password in an email!</a:t>
            </a:r>
            <a:r>
              <a:rPr lang="sv-FI" sz="2400" b="1" dirty="0"/>
              <a:t>	</a:t>
            </a:r>
            <a:br>
              <a:rPr lang="sv-FI" sz="2400" b="1" dirty="0"/>
            </a:br>
            <a:r>
              <a:rPr lang="sv-FI" sz="2400" b="1" dirty="0"/>
              <a:t>= </a:t>
            </a:r>
            <a:r>
              <a:rPr lang="en-GB" sz="2400" b="1" dirty="0"/>
              <a:t>never reply / never click on links in emails you do not expect to receive</a:t>
            </a:r>
          </a:p>
          <a:p>
            <a:pPr marL="457200" lvl="1" indent="0">
              <a:spcBef>
                <a:spcPts val="1200"/>
              </a:spcBef>
              <a:buNone/>
            </a:pPr>
            <a:r>
              <a:rPr lang="en-GB" sz="2400" b="1" dirty="0">
                <a:sym typeface="Wingdings" panose="05000000000000000000" pitchFamily="2" charset="2"/>
              </a:rPr>
              <a:t>Data security is presented in more detail in a </a:t>
            </a:r>
            <a:r>
              <a:rPr lang="en-GB" sz="2400" b="1">
                <a:sym typeface="Wingdings" panose="05000000000000000000" pitchFamily="2" charset="2"/>
              </a:rPr>
              <a:t>later lecture</a:t>
            </a:r>
            <a:endParaRPr lang="en-GB" sz="2400" b="1" dirty="0">
              <a:sym typeface="Wingdings" panose="05000000000000000000" pitchFamily="2" charset="2"/>
            </a:endParaRPr>
          </a:p>
          <a:p>
            <a:pPr marL="457200" lvl="1" indent="0">
              <a:spcBef>
                <a:spcPts val="1200"/>
              </a:spcBef>
              <a:buNone/>
            </a:pPr>
            <a:r>
              <a:rPr lang="en-GB" sz="2400" b="1" dirty="0">
                <a:solidFill>
                  <a:srgbClr val="FF0000"/>
                </a:solidFill>
                <a:sym typeface="Wingdings" panose="05000000000000000000" pitchFamily="2" charset="2"/>
              </a:rPr>
              <a:t>If you suspect that your account has been compromised,</a:t>
            </a:r>
            <a:br>
              <a:rPr lang="en-GB" sz="2400" b="1" dirty="0">
                <a:solidFill>
                  <a:srgbClr val="FF0000"/>
                </a:solidFill>
                <a:sym typeface="Wingdings" panose="05000000000000000000" pitchFamily="2" charset="2"/>
              </a:rPr>
            </a:br>
            <a:r>
              <a:rPr lang="en-GB" sz="2400" b="1" dirty="0">
                <a:solidFill>
                  <a:srgbClr val="FF0000"/>
                </a:solidFill>
                <a:sym typeface="Wingdings" panose="05000000000000000000" pitchFamily="2" charset="2"/>
              </a:rPr>
              <a:t>please contact </a:t>
            </a:r>
            <a:r>
              <a:rPr lang="en-GB" sz="2400" b="1" dirty="0">
                <a:solidFill>
                  <a:schemeClr val="accent3">
                    <a:lumMod val="75000"/>
                  </a:schemeClr>
                </a:solidFill>
                <a:sym typeface="Wingdings" panose="05000000000000000000" pitchFamily="2" charset="2"/>
                <a:hlinkClick r:id="rId3">
                  <a:extLst>
                    <a:ext uri="{A12FA001-AC4F-418D-AE19-62706E023703}">
                      <ahyp:hlinkClr xmlns:ahyp="http://schemas.microsoft.com/office/drawing/2018/hyperlinkcolor" val="tx"/>
                    </a:ext>
                  </a:extLst>
                </a:hlinkClick>
              </a:rPr>
              <a:t>help@hanken.fi</a:t>
            </a:r>
            <a:r>
              <a:rPr lang="en-GB" sz="2400" b="1" dirty="0">
                <a:solidFill>
                  <a:schemeClr val="accent3">
                    <a:lumMod val="75000"/>
                  </a:schemeClr>
                </a:solidFill>
                <a:sym typeface="Wingdings" panose="05000000000000000000" pitchFamily="2" charset="2"/>
              </a:rPr>
              <a:t> </a:t>
            </a:r>
            <a:r>
              <a:rPr lang="en-GB" sz="2400" b="1" dirty="0">
                <a:solidFill>
                  <a:srgbClr val="FF0000"/>
                </a:solidFill>
                <a:sym typeface="Wingdings" panose="05000000000000000000" pitchFamily="2" charset="2"/>
              </a:rPr>
              <a:t>as soon as possible!</a:t>
            </a:r>
          </a:p>
        </p:txBody>
      </p:sp>
      <p:sp>
        <p:nvSpPr>
          <p:cNvPr id="6" name="Rectangle 5">
            <a:extLst>
              <a:ext uri="{FF2B5EF4-FFF2-40B4-BE49-F238E27FC236}">
                <a16:creationId xmlns:a16="http://schemas.microsoft.com/office/drawing/2014/main" id="{C9FE77C6-F04B-9668-F00B-4E0BED70D65F}"/>
              </a:ext>
            </a:extLst>
          </p:cNvPr>
          <p:cNvSpPr/>
          <p:nvPr/>
        </p:nvSpPr>
        <p:spPr>
          <a:xfrm>
            <a:off x="0" y="6063219"/>
            <a:ext cx="12192000" cy="369332"/>
          </a:xfrm>
          <a:prstGeom prst="rect">
            <a:avLst/>
          </a:prstGeom>
        </p:spPr>
        <p:txBody>
          <a:bodyPr wrap="square">
            <a:spAutoFit/>
          </a:bodyPr>
          <a:lstStyle/>
          <a:p>
            <a:pPr algn="ctr"/>
            <a:r>
              <a:rPr lang="sv-FI">
                <a:latin typeface="+mn-lt"/>
              </a:rPr>
              <a:t>Read </a:t>
            </a:r>
            <a:r>
              <a:rPr lang="sv-FI" err="1">
                <a:latin typeface="+mn-lt"/>
              </a:rPr>
              <a:t>more</a:t>
            </a:r>
            <a:r>
              <a:rPr lang="sv-FI">
                <a:latin typeface="+mn-lt"/>
              </a:rPr>
              <a:t>:  </a:t>
            </a:r>
            <a:r>
              <a:rPr lang="sv-FI" b="1">
                <a:latin typeface="+mn-lt"/>
                <a:hlinkClick r:id="rId4"/>
              </a:rPr>
              <a:t>https://www.hanken.fi/en/it-services/information-security</a:t>
            </a:r>
            <a:endParaRPr lang="sv-FI" b="1">
              <a:latin typeface="+mn-lt"/>
            </a:endParaRPr>
          </a:p>
        </p:txBody>
      </p:sp>
    </p:spTree>
    <p:extLst>
      <p:ext uri="{BB962C8B-B14F-4D97-AF65-F5344CB8AC3E}">
        <p14:creationId xmlns:p14="http://schemas.microsoft.com/office/powerpoint/2010/main" val="333182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52553F-15BF-3D5C-603E-E171C9A70AB6}"/>
              </a:ext>
            </a:extLst>
          </p:cNvPr>
          <p:cNvSpPr>
            <a:spLocks noGrp="1"/>
          </p:cNvSpPr>
          <p:nvPr>
            <p:ph type="title"/>
          </p:nvPr>
        </p:nvSpPr>
        <p:spPr/>
        <p:txBody>
          <a:bodyPr/>
          <a:lstStyle/>
          <a:p>
            <a:r>
              <a:rPr lang="sv-FI" dirty="0"/>
              <a:t>3.4 MULTIFACTOR AUTHENTICATION (MFA)</a:t>
            </a:r>
          </a:p>
        </p:txBody>
      </p:sp>
      <p:sp>
        <p:nvSpPr>
          <p:cNvPr id="4" name="Text Placeholder 1">
            <a:extLst>
              <a:ext uri="{FF2B5EF4-FFF2-40B4-BE49-F238E27FC236}">
                <a16:creationId xmlns:a16="http://schemas.microsoft.com/office/drawing/2014/main" id="{C1308740-390C-741B-8416-2EBD02C48F9B}"/>
              </a:ext>
            </a:extLst>
          </p:cNvPr>
          <p:cNvSpPr txBox="1">
            <a:spLocks/>
          </p:cNvSpPr>
          <p:nvPr/>
        </p:nvSpPr>
        <p:spPr>
          <a:xfrm>
            <a:off x="766762" y="2105025"/>
            <a:ext cx="11214223" cy="4342667"/>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i="1" dirty="0"/>
              <a:t>Multifactor authentication (MFA)</a:t>
            </a:r>
            <a:r>
              <a:rPr lang="en-GB" i="1" dirty="0"/>
              <a:t>, also called </a:t>
            </a:r>
            <a:br>
              <a:rPr lang="en-GB" i="1" dirty="0"/>
            </a:br>
            <a:r>
              <a:rPr lang="en-GB" i="1" dirty="0"/>
              <a:t>two-factor authentication (2FA), is a method that </a:t>
            </a:r>
            <a:br>
              <a:rPr lang="en-GB" i="1" dirty="0"/>
            </a:br>
            <a:r>
              <a:rPr lang="en-GB" i="1" dirty="0"/>
              <a:t>improves the security of your Hanken-account </a:t>
            </a:r>
            <a:br>
              <a:rPr lang="en-GB" i="1" dirty="0"/>
            </a:br>
            <a:r>
              <a:rPr lang="en-GB" i="1" dirty="0"/>
              <a:t>significantly</a:t>
            </a:r>
            <a:r>
              <a:rPr lang="sv-FI" i="1" dirty="0"/>
              <a:t>.</a:t>
            </a:r>
          </a:p>
          <a:p>
            <a:pPr marL="0" indent="0">
              <a:buFont typeface="Arial" panose="020B0604020202020204" pitchFamily="34" charset="0"/>
              <a:buNone/>
            </a:pPr>
            <a:endParaRPr lang="sv-FI" i="1" dirty="0">
              <a:latin typeface="Georgia" panose="02040502050405020303" pitchFamily="18" charset="0"/>
            </a:endParaRPr>
          </a:p>
          <a:p>
            <a:pPr>
              <a:buFontTx/>
              <a:buChar char="-"/>
            </a:pPr>
            <a:r>
              <a:rPr lang="sv-FI" dirty="0"/>
              <a:t>Must be </a:t>
            </a:r>
            <a:r>
              <a:rPr lang="sv-FI" dirty="0" err="1"/>
              <a:t>activated</a:t>
            </a:r>
            <a:r>
              <a:rPr lang="sv-FI" dirty="0"/>
              <a:t> </a:t>
            </a:r>
            <a:r>
              <a:rPr lang="sv-FI" dirty="0" err="1"/>
              <a:t>latest</a:t>
            </a:r>
            <a:r>
              <a:rPr lang="sv-FI" dirty="0"/>
              <a:t> </a:t>
            </a:r>
            <a:r>
              <a:rPr lang="sv-FI" b="1" dirty="0"/>
              <a:t>14 </a:t>
            </a:r>
            <a:r>
              <a:rPr lang="sv-FI" b="1" dirty="0" err="1"/>
              <a:t>days</a:t>
            </a:r>
            <a:r>
              <a:rPr lang="sv-FI" b="1" dirty="0"/>
              <a:t> </a:t>
            </a:r>
            <a:r>
              <a:rPr lang="sv-FI" dirty="0" err="1"/>
              <a:t>after</a:t>
            </a:r>
            <a:r>
              <a:rPr lang="sv-FI" dirty="0"/>
              <a:t> </a:t>
            </a:r>
            <a:r>
              <a:rPr lang="sv-FI" dirty="0" err="1"/>
              <a:t>your</a:t>
            </a:r>
            <a:r>
              <a:rPr lang="sv-FI" dirty="0"/>
              <a:t> </a:t>
            </a:r>
            <a:r>
              <a:rPr lang="sv-FI" dirty="0" err="1"/>
              <a:t>first</a:t>
            </a:r>
            <a:r>
              <a:rPr lang="sv-FI" dirty="0"/>
              <a:t> login.</a:t>
            </a:r>
          </a:p>
          <a:p>
            <a:pPr>
              <a:buFontTx/>
              <a:buChar char="-"/>
            </a:pPr>
            <a:r>
              <a:rPr lang="sv-FI" dirty="0" err="1"/>
              <a:t>Can</a:t>
            </a:r>
            <a:r>
              <a:rPr lang="sv-FI" dirty="0"/>
              <a:t> be </a:t>
            </a:r>
            <a:r>
              <a:rPr lang="sv-FI" dirty="0" err="1"/>
              <a:t>activated</a:t>
            </a:r>
            <a:r>
              <a:rPr lang="sv-FI" dirty="0"/>
              <a:t> </a:t>
            </a:r>
            <a:r>
              <a:rPr lang="sv-FI" dirty="0" err="1"/>
              <a:t>either</a:t>
            </a:r>
            <a:r>
              <a:rPr lang="sv-FI" dirty="0"/>
              <a:t> </a:t>
            </a:r>
            <a:r>
              <a:rPr lang="sv-FI" dirty="0" err="1"/>
              <a:t>using</a:t>
            </a:r>
            <a:r>
              <a:rPr lang="sv-FI" dirty="0"/>
              <a:t> </a:t>
            </a:r>
            <a:r>
              <a:rPr lang="sv-FI" dirty="0" err="1"/>
              <a:t>your</a:t>
            </a:r>
            <a:r>
              <a:rPr lang="sv-FI" dirty="0"/>
              <a:t> </a:t>
            </a:r>
            <a:r>
              <a:rPr lang="sv-FI" dirty="0" err="1"/>
              <a:t>mobilenumber</a:t>
            </a:r>
            <a:r>
              <a:rPr lang="sv-FI" dirty="0"/>
              <a:t> or</a:t>
            </a:r>
            <a:br>
              <a:rPr lang="sv-FI" dirty="0"/>
            </a:br>
            <a:r>
              <a:rPr lang="sv-FI" dirty="0"/>
              <a:t>mobile app.</a:t>
            </a:r>
          </a:p>
          <a:p>
            <a:pPr>
              <a:buFontTx/>
              <a:buChar char="-"/>
            </a:pPr>
            <a:r>
              <a:rPr lang="sv-FI" dirty="0" err="1"/>
              <a:t>More</a:t>
            </a:r>
            <a:r>
              <a:rPr lang="sv-FI" dirty="0"/>
              <a:t> information on </a:t>
            </a:r>
            <a:r>
              <a:rPr lang="sv-FI" dirty="0" err="1"/>
              <a:t>how</a:t>
            </a:r>
            <a:r>
              <a:rPr lang="sv-FI" dirty="0"/>
              <a:t> </a:t>
            </a:r>
            <a:r>
              <a:rPr lang="sv-FI" dirty="0" err="1"/>
              <a:t>this</a:t>
            </a:r>
            <a:r>
              <a:rPr lang="sv-FI" dirty="0"/>
              <a:t> </a:t>
            </a:r>
            <a:r>
              <a:rPr lang="sv-FI" dirty="0" err="1"/>
              <a:t>work</a:t>
            </a:r>
            <a:r>
              <a:rPr lang="sv-FI" dirty="0"/>
              <a:t> and </a:t>
            </a:r>
            <a:r>
              <a:rPr lang="sv-FI" dirty="0" err="1"/>
              <a:t>how</a:t>
            </a:r>
            <a:r>
              <a:rPr lang="sv-FI" dirty="0"/>
              <a:t> to </a:t>
            </a:r>
            <a:r>
              <a:rPr lang="sv-FI" dirty="0" err="1"/>
              <a:t>activate</a:t>
            </a:r>
            <a:r>
              <a:rPr lang="sv-FI" dirty="0"/>
              <a:t>:</a:t>
            </a:r>
          </a:p>
          <a:p>
            <a:pPr marL="0" indent="0">
              <a:buFont typeface="Arial" panose="020B0604020202020204" pitchFamily="34" charset="0"/>
              <a:buNone/>
            </a:pPr>
            <a:r>
              <a:rPr lang="sv-FI" sz="4000" dirty="0"/>
              <a:t>			</a:t>
            </a:r>
            <a:r>
              <a:rPr lang="sv-FI" sz="3600" dirty="0">
                <a:hlinkClick r:id="rId2"/>
              </a:rPr>
              <a:t>https://go.hanken.fi/mfa-eng</a:t>
            </a:r>
            <a:endParaRPr lang="sv-FI" dirty="0"/>
          </a:p>
        </p:txBody>
      </p:sp>
      <p:pic>
        <p:nvPicPr>
          <p:cNvPr id="5" name="Picture 2">
            <a:extLst>
              <a:ext uri="{FF2B5EF4-FFF2-40B4-BE49-F238E27FC236}">
                <a16:creationId xmlns:a16="http://schemas.microsoft.com/office/drawing/2014/main" id="{1D26D291-6288-6345-B505-3D2EFD82BEF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965957" y="740667"/>
            <a:ext cx="2874170" cy="27287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5BF3BFF6-9AF6-79AB-DD01-B8E0CA2FA870}"/>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002880" y="3342131"/>
            <a:ext cx="2800325" cy="195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95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3F62AC-5ECE-33A4-943F-0655B5568C4E}"/>
              </a:ext>
            </a:extLst>
          </p:cNvPr>
          <p:cNvSpPr>
            <a:spLocks noGrp="1"/>
          </p:cNvSpPr>
          <p:nvPr>
            <p:ph type="title"/>
          </p:nvPr>
        </p:nvSpPr>
        <p:spPr/>
        <p:txBody>
          <a:bodyPr/>
          <a:lstStyle/>
          <a:p>
            <a:r>
              <a:rPr lang="sv-FI" kern="0" dirty="0"/>
              <a:t>HELP?!</a:t>
            </a:r>
            <a:endParaRPr lang="sv-FI" dirty="0"/>
          </a:p>
        </p:txBody>
      </p:sp>
      <p:sp>
        <p:nvSpPr>
          <p:cNvPr id="4" name="Content Placeholder 2">
            <a:extLst>
              <a:ext uri="{FF2B5EF4-FFF2-40B4-BE49-F238E27FC236}">
                <a16:creationId xmlns:a16="http://schemas.microsoft.com/office/drawing/2014/main" id="{6271E802-1C8D-44FC-7CB5-A27DF5A0875A}"/>
              </a:ext>
            </a:extLst>
          </p:cNvPr>
          <p:cNvSpPr txBox="1">
            <a:spLocks/>
          </p:cNvSpPr>
          <p:nvPr/>
        </p:nvSpPr>
        <p:spPr>
          <a:xfrm>
            <a:off x="385772" y="1539730"/>
            <a:ext cx="4601864" cy="4786602"/>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r>
              <a:rPr lang="en-GB" sz="3200" b="1" dirty="0">
                <a:hlinkClick r:id="rId2"/>
              </a:rPr>
              <a:t>help@hanken.fi</a:t>
            </a:r>
            <a:endParaRPr lang="en-GB" sz="3200" b="1" dirty="0"/>
          </a:p>
          <a:p>
            <a:r>
              <a:rPr lang="en-GB" dirty="0"/>
              <a:t>IT-services on the web:</a:t>
            </a:r>
            <a:br>
              <a:rPr lang="en-GB" dirty="0"/>
            </a:br>
            <a:r>
              <a:rPr lang="en-GB" sz="1200" dirty="0">
                <a:ea typeface="+mn-lt"/>
                <a:cs typeface="+mn-lt"/>
                <a:hlinkClick r:id="rId3"/>
              </a:rPr>
              <a:t>https://www.hanken.fi/en/it-services/do-you-need-help</a:t>
            </a:r>
            <a:endParaRPr lang="en-GB" sz="1200" dirty="0"/>
          </a:p>
          <a:p>
            <a:r>
              <a:rPr lang="en-GB" dirty="0"/>
              <a:t>Lost your password? </a:t>
            </a:r>
            <a:br>
              <a:rPr lang="en-GB" dirty="0"/>
            </a:br>
            <a:r>
              <a:rPr lang="en-GB" dirty="0"/>
              <a:t>    </a:t>
            </a:r>
            <a:r>
              <a:rPr lang="en-GB" dirty="0">
                <a:sym typeface="Wingdings" panose="05000000000000000000" pitchFamily="2" charset="2"/>
              </a:rPr>
              <a:t></a:t>
            </a:r>
            <a:r>
              <a:rPr lang="en-GB" dirty="0"/>
              <a:t> go to IT Services</a:t>
            </a:r>
          </a:p>
          <a:p>
            <a:r>
              <a:rPr lang="en-GB" dirty="0"/>
              <a:t>Face-to-face service:</a:t>
            </a:r>
          </a:p>
          <a:p>
            <a:pPr marL="474345" lvl="1" indent="239395"/>
            <a:r>
              <a:rPr lang="en-GB" sz="2000" dirty="0"/>
              <a:t>in </a:t>
            </a:r>
            <a:r>
              <a:rPr lang="en-GB" sz="2000" b="1" dirty="0"/>
              <a:t>Helsinki</a:t>
            </a:r>
            <a:r>
              <a:rPr lang="en-GB" sz="2000" dirty="0"/>
              <a:t> at the student service desk Tuesday – Thursday 11:30-13:00 </a:t>
            </a:r>
          </a:p>
          <a:p>
            <a:pPr marL="474345" lvl="1" indent="239395"/>
            <a:r>
              <a:rPr lang="en-GB" sz="2000" dirty="0"/>
              <a:t>in </a:t>
            </a:r>
            <a:r>
              <a:rPr lang="en-GB" sz="2000" b="1" dirty="0"/>
              <a:t>Vaasa</a:t>
            </a:r>
            <a:r>
              <a:rPr lang="en-GB" sz="2000" dirty="0"/>
              <a:t> at the IT office area at the third floor.</a:t>
            </a:r>
          </a:p>
          <a:p>
            <a:pPr marL="0" indent="0">
              <a:buNone/>
            </a:pPr>
            <a:r>
              <a:rPr lang="en-GB" dirty="0"/>
              <a:t>.</a:t>
            </a:r>
          </a:p>
        </p:txBody>
      </p:sp>
      <p:sp>
        <p:nvSpPr>
          <p:cNvPr id="5" name="TextBox 2">
            <a:extLst>
              <a:ext uri="{FF2B5EF4-FFF2-40B4-BE49-F238E27FC236}">
                <a16:creationId xmlns:a16="http://schemas.microsoft.com/office/drawing/2014/main" id="{7D094295-854F-A1AE-1F9A-77C7B396FE1C}"/>
              </a:ext>
            </a:extLst>
          </p:cNvPr>
          <p:cNvSpPr txBox="1"/>
          <p:nvPr/>
        </p:nvSpPr>
        <p:spPr>
          <a:xfrm rot="19913615">
            <a:off x="5691651" y="2521058"/>
            <a:ext cx="2688659"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800" dirty="0"/>
              <a:t>Check the web pages!</a:t>
            </a:r>
          </a:p>
          <a:p>
            <a:endParaRPr lang="sv-SE" sz="2800" dirty="0"/>
          </a:p>
          <a:p>
            <a:r>
              <a:rPr lang="sv-SE" sz="2800" dirty="0"/>
              <a:t>And log in! </a:t>
            </a:r>
            <a:endParaRPr lang="sv-FI" sz="2800" dirty="0"/>
          </a:p>
        </p:txBody>
      </p:sp>
      <p:pic>
        <p:nvPicPr>
          <p:cNvPr id="6" name="Picture 5">
            <a:extLst>
              <a:ext uri="{FF2B5EF4-FFF2-40B4-BE49-F238E27FC236}">
                <a16:creationId xmlns:a16="http://schemas.microsoft.com/office/drawing/2014/main" id="{AB85D8C9-DBDA-0782-1721-A569F04BC88A}"/>
              </a:ext>
            </a:extLst>
          </p:cNvPr>
          <p:cNvPicPr>
            <a:picLocks noChangeAspect="1"/>
          </p:cNvPicPr>
          <p:nvPr/>
        </p:nvPicPr>
        <p:blipFill>
          <a:blip r:embed="rId4"/>
          <a:stretch>
            <a:fillRect/>
          </a:stretch>
        </p:blipFill>
        <p:spPr>
          <a:xfrm>
            <a:off x="9084325" y="861992"/>
            <a:ext cx="2046350" cy="5573161"/>
          </a:xfrm>
          <a:prstGeom prst="rect">
            <a:avLst/>
          </a:prstGeom>
        </p:spPr>
      </p:pic>
    </p:spTree>
    <p:extLst>
      <p:ext uri="{BB962C8B-B14F-4D97-AF65-F5344CB8AC3E}">
        <p14:creationId xmlns:p14="http://schemas.microsoft.com/office/powerpoint/2010/main" val="587740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1547E8-608C-6D8A-9F45-6A5BC5024439}"/>
              </a:ext>
            </a:extLst>
          </p:cNvPr>
          <p:cNvSpPr>
            <a:spLocks noGrp="1"/>
          </p:cNvSpPr>
          <p:nvPr>
            <p:ph type="subTitle" idx="1"/>
          </p:nvPr>
        </p:nvSpPr>
        <p:spPr/>
        <p:txBody>
          <a:bodyPr/>
          <a:lstStyle/>
          <a:p>
            <a:endParaRPr lang="sv-FI"/>
          </a:p>
        </p:txBody>
      </p:sp>
      <p:sp>
        <p:nvSpPr>
          <p:cNvPr id="3" name="Title 2">
            <a:extLst>
              <a:ext uri="{FF2B5EF4-FFF2-40B4-BE49-F238E27FC236}">
                <a16:creationId xmlns:a16="http://schemas.microsoft.com/office/drawing/2014/main" id="{4425F937-BD90-2418-EB0B-7F8C77C964D2}"/>
              </a:ext>
            </a:extLst>
          </p:cNvPr>
          <p:cNvSpPr>
            <a:spLocks noGrp="1"/>
          </p:cNvSpPr>
          <p:nvPr>
            <p:ph type="title"/>
          </p:nvPr>
        </p:nvSpPr>
        <p:spPr/>
        <p:txBody>
          <a:bodyPr/>
          <a:lstStyle/>
          <a:p>
            <a:endParaRPr lang="sv-FI"/>
          </a:p>
        </p:txBody>
      </p:sp>
    </p:spTree>
    <p:extLst>
      <p:ext uri="{BB962C8B-B14F-4D97-AF65-F5344CB8AC3E}">
        <p14:creationId xmlns:p14="http://schemas.microsoft.com/office/powerpoint/2010/main" val="118712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C9467-49C8-C5E2-5128-EFD07BF4A1C3}"/>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E34C386C-FF23-00DA-5D09-05D6EE8E1E97}"/>
              </a:ext>
            </a:extLst>
          </p:cNvPr>
          <p:cNvSpPr>
            <a:spLocks noGrp="1"/>
          </p:cNvSpPr>
          <p:nvPr>
            <p:ph type="title"/>
          </p:nvPr>
        </p:nvSpPr>
        <p:spPr/>
        <p:txBody>
          <a:bodyPr/>
          <a:lstStyle/>
          <a:p>
            <a:r>
              <a:rPr lang="sv-SE" altLang="sv-FI" sz="3600" b="1" kern="0" dirty="0">
                <a:solidFill>
                  <a:srgbClr val="FFFFFF"/>
                </a:solidFill>
              </a:rPr>
              <a:t>IT Services</a:t>
            </a:r>
            <a:r>
              <a:rPr lang="sv-SE" altLang="sv-FI" sz="3600" kern="0" dirty="0">
                <a:solidFill>
                  <a:srgbClr val="FFFFFF"/>
                </a:solidFill>
              </a:rPr>
              <a:t> </a:t>
            </a:r>
            <a:r>
              <a:rPr lang="sv-SE" altLang="sv-FI" sz="3600" b="1" kern="0" dirty="0">
                <a:solidFill>
                  <a:srgbClr val="FFFFFF"/>
                </a:solidFill>
              </a:rPr>
              <a:t>at Hanken</a:t>
            </a:r>
            <a:endParaRPr lang="en-US" dirty="0"/>
          </a:p>
        </p:txBody>
      </p:sp>
      <p:sp>
        <p:nvSpPr>
          <p:cNvPr id="4" name="Subtitle 3">
            <a:extLst>
              <a:ext uri="{FF2B5EF4-FFF2-40B4-BE49-F238E27FC236}">
                <a16:creationId xmlns:a16="http://schemas.microsoft.com/office/drawing/2014/main" id="{72EFF00E-CC16-FB3C-5D63-714A4BF60581}"/>
              </a:ext>
            </a:extLst>
          </p:cNvPr>
          <p:cNvSpPr>
            <a:spLocks noGrp="1"/>
          </p:cNvSpPr>
          <p:nvPr>
            <p:ph type="subTitle" idx="1"/>
          </p:nvPr>
        </p:nvSpPr>
        <p:spPr/>
        <p:txBody>
          <a:bodyPr/>
          <a:lstStyle/>
          <a:p>
            <a:r>
              <a:rPr lang="sv-SE" dirty="0"/>
              <a:t>ICT </a:t>
            </a:r>
            <a:r>
              <a:rPr lang="sv-SE" dirty="0" err="1"/>
              <a:t>coordinator</a:t>
            </a:r>
            <a:r>
              <a:rPr lang="sv-SE" dirty="0"/>
              <a:t> Kicka Lindroos</a:t>
            </a:r>
          </a:p>
          <a:p>
            <a:r>
              <a:rPr lang="sv-SE" dirty="0"/>
              <a:t>16 </a:t>
            </a:r>
            <a:r>
              <a:rPr lang="sv-SE" dirty="0" err="1"/>
              <a:t>January</a:t>
            </a:r>
            <a:r>
              <a:rPr lang="sv-SE" dirty="0"/>
              <a:t> 2025</a:t>
            </a:r>
            <a:endParaRPr lang="en-US" dirty="0"/>
          </a:p>
        </p:txBody>
      </p:sp>
    </p:spTree>
    <p:extLst>
      <p:ext uri="{BB962C8B-B14F-4D97-AF65-F5344CB8AC3E}">
        <p14:creationId xmlns:p14="http://schemas.microsoft.com/office/powerpoint/2010/main" val="4143445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F87F8A-A7D1-245C-8183-24992CBC6307}"/>
              </a:ext>
            </a:extLst>
          </p:cNvPr>
          <p:cNvSpPr>
            <a:spLocks noGrp="1"/>
          </p:cNvSpPr>
          <p:nvPr>
            <p:ph type="title"/>
          </p:nvPr>
        </p:nvSpPr>
        <p:spPr/>
        <p:txBody>
          <a:bodyPr/>
          <a:lstStyle/>
          <a:p>
            <a:r>
              <a:rPr lang="fi-FI" kern="0" dirty="0"/>
              <a:t>3.1 YOUR USER-ID, CONT.</a:t>
            </a:r>
            <a:endParaRPr lang="sv-FI" dirty="0"/>
          </a:p>
        </p:txBody>
      </p:sp>
      <p:sp>
        <p:nvSpPr>
          <p:cNvPr id="4" name="Content Placeholder 2">
            <a:extLst>
              <a:ext uri="{FF2B5EF4-FFF2-40B4-BE49-F238E27FC236}">
                <a16:creationId xmlns:a16="http://schemas.microsoft.com/office/drawing/2014/main" id="{7D423B40-5836-6559-554A-4BAD5D6D9C3E}"/>
              </a:ext>
            </a:extLst>
          </p:cNvPr>
          <p:cNvSpPr txBox="1">
            <a:spLocks/>
          </p:cNvSpPr>
          <p:nvPr/>
        </p:nvSpPr>
        <p:spPr>
          <a:xfrm>
            <a:off x="1030515" y="1663350"/>
            <a:ext cx="7156562" cy="417671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pPr marL="0" indent="0">
              <a:buNone/>
            </a:pPr>
            <a:r>
              <a:rPr lang="sv-FI" sz="2400" b="1" dirty="0"/>
              <a:t>Different forms </a:t>
            </a:r>
            <a:r>
              <a:rPr lang="sv-FI" sz="2400" dirty="0"/>
              <a:t>of </a:t>
            </a:r>
            <a:r>
              <a:rPr lang="sv-FI" sz="2400" dirty="0" err="1"/>
              <a:t>your</a:t>
            </a:r>
            <a:r>
              <a:rPr lang="sv-FI" sz="2400" dirty="0"/>
              <a:t> </a:t>
            </a:r>
            <a:r>
              <a:rPr lang="sv-FI" sz="2400" dirty="0" err="1"/>
              <a:t>user</a:t>
            </a:r>
            <a:r>
              <a:rPr lang="sv-FI" sz="2400" dirty="0"/>
              <a:t>-id:</a:t>
            </a:r>
          </a:p>
          <a:p>
            <a:pPr lvl="1"/>
            <a:r>
              <a:rPr lang="en-GB" sz="2400" b="1" dirty="0"/>
              <a:t>user-id</a:t>
            </a:r>
            <a:r>
              <a:rPr lang="en-GB" sz="2400" dirty="0"/>
              <a:t> – the most common version (shibboleth)</a:t>
            </a:r>
          </a:p>
          <a:p>
            <a:pPr lvl="1"/>
            <a:r>
              <a:rPr lang="en-GB" sz="2400" b="1" dirty="0"/>
              <a:t>user-id@hanken.fi</a:t>
            </a:r>
            <a:r>
              <a:rPr lang="en-GB" sz="2400" dirty="0"/>
              <a:t> – </a:t>
            </a:r>
            <a:r>
              <a:rPr lang="en-GB" sz="2400" dirty="0" err="1"/>
              <a:t>eduroam</a:t>
            </a:r>
            <a:r>
              <a:rPr lang="en-GB" sz="2400" dirty="0"/>
              <a:t> (</a:t>
            </a:r>
            <a:r>
              <a:rPr lang="en-GB" sz="2400" dirty="0" err="1"/>
              <a:t>WiFi</a:t>
            </a:r>
            <a:r>
              <a:rPr lang="en-GB" sz="2400" dirty="0"/>
              <a:t>)</a:t>
            </a:r>
          </a:p>
          <a:p>
            <a:pPr lvl="1"/>
            <a:r>
              <a:rPr lang="en-GB" sz="2400" b="1" dirty="0"/>
              <a:t>user-id@student.hanken.fi</a:t>
            </a:r>
            <a:r>
              <a:rPr lang="en-GB" sz="2400" dirty="0"/>
              <a:t> </a:t>
            </a:r>
            <a:br>
              <a:rPr lang="en-GB" sz="2400" dirty="0"/>
            </a:br>
            <a:r>
              <a:rPr lang="en-GB" sz="2400" dirty="0"/>
              <a:t>	– Microsoft 365 (e-mail, </a:t>
            </a:r>
            <a:r>
              <a:rPr lang="en-GB" sz="2400" dirty="0" err="1"/>
              <a:t>onenote</a:t>
            </a:r>
            <a:r>
              <a:rPr lang="en-GB" sz="2400" dirty="0"/>
              <a:t>, office software...)</a:t>
            </a:r>
          </a:p>
        </p:txBody>
      </p:sp>
      <p:pic>
        <p:nvPicPr>
          <p:cNvPr id="5" name="Picture 4" descr="A screenshot of a login page&#10;&#10;Description automatically generated">
            <a:extLst>
              <a:ext uri="{FF2B5EF4-FFF2-40B4-BE49-F238E27FC236}">
                <a16:creationId xmlns:a16="http://schemas.microsoft.com/office/drawing/2014/main" id="{9C50AF19-37D3-9A46-7E97-DA7D39E52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7388" y="1017937"/>
            <a:ext cx="3924300" cy="4527550"/>
          </a:xfrm>
          <a:prstGeom prst="rect">
            <a:avLst/>
          </a:prstGeom>
        </p:spPr>
      </p:pic>
      <p:pic>
        <p:nvPicPr>
          <p:cNvPr id="6" name="Picture 5">
            <a:extLst>
              <a:ext uri="{FF2B5EF4-FFF2-40B4-BE49-F238E27FC236}">
                <a16:creationId xmlns:a16="http://schemas.microsoft.com/office/drawing/2014/main" id="{12741998-E051-9803-7F85-8400B88E82E7}"/>
              </a:ext>
            </a:extLst>
          </p:cNvPr>
          <p:cNvPicPr>
            <a:picLocks noChangeAspect="1"/>
          </p:cNvPicPr>
          <p:nvPr/>
        </p:nvPicPr>
        <p:blipFill>
          <a:blip r:embed="rId3"/>
          <a:stretch>
            <a:fillRect/>
          </a:stretch>
        </p:blipFill>
        <p:spPr>
          <a:xfrm>
            <a:off x="7665332" y="4625474"/>
            <a:ext cx="4000939" cy="2004847"/>
          </a:xfrm>
          <a:prstGeom prst="rect">
            <a:avLst/>
          </a:prstGeom>
          <a:ln>
            <a:solidFill>
              <a:schemeClr val="bg1"/>
            </a:solidFill>
          </a:ln>
        </p:spPr>
      </p:pic>
      <p:sp>
        <p:nvSpPr>
          <p:cNvPr id="7" name="Arrow: Right 6">
            <a:extLst>
              <a:ext uri="{FF2B5EF4-FFF2-40B4-BE49-F238E27FC236}">
                <a16:creationId xmlns:a16="http://schemas.microsoft.com/office/drawing/2014/main" id="{97682626-DB3D-CA96-EEB9-4927EF3A63DB}"/>
              </a:ext>
            </a:extLst>
          </p:cNvPr>
          <p:cNvSpPr/>
          <p:nvPr/>
        </p:nvSpPr>
        <p:spPr>
          <a:xfrm rot="21055502">
            <a:off x="7453473" y="2203670"/>
            <a:ext cx="994978" cy="32487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8" name="Arrow: Right 7">
            <a:extLst>
              <a:ext uri="{FF2B5EF4-FFF2-40B4-BE49-F238E27FC236}">
                <a16:creationId xmlns:a16="http://schemas.microsoft.com/office/drawing/2014/main" id="{1F0E6159-FFBB-4A78-C770-CA481EC81851}"/>
              </a:ext>
            </a:extLst>
          </p:cNvPr>
          <p:cNvSpPr/>
          <p:nvPr/>
        </p:nvSpPr>
        <p:spPr>
          <a:xfrm rot="21019424" flipV="1">
            <a:off x="6926485" y="6139753"/>
            <a:ext cx="2521185" cy="28840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Tree>
    <p:extLst>
      <p:ext uri="{BB962C8B-B14F-4D97-AF65-F5344CB8AC3E}">
        <p14:creationId xmlns:p14="http://schemas.microsoft.com/office/powerpoint/2010/main" val="99432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EDF19B4-5AF6-3553-DF88-DC5AAAB20EAB}"/>
              </a:ext>
            </a:extLst>
          </p:cNvPr>
          <p:cNvSpPr>
            <a:spLocks noGrp="1"/>
          </p:cNvSpPr>
          <p:nvPr>
            <p:ph type="subTitle" idx="1"/>
          </p:nvPr>
        </p:nvSpPr>
        <p:spPr>
          <a:xfrm>
            <a:off x="1268325" y="1856231"/>
            <a:ext cx="6499881" cy="4454133"/>
          </a:xfrm>
        </p:spPr>
        <p:txBody>
          <a:bodyPr/>
          <a:lstStyle/>
          <a:p>
            <a:pPr marL="225425" indent="-285750" fontAlgn="base">
              <a:lnSpc>
                <a:spcPct val="120000"/>
              </a:lnSpc>
              <a:spcBef>
                <a:spcPts val="450"/>
              </a:spcBef>
              <a:spcAft>
                <a:spcPts val="450"/>
              </a:spcAft>
              <a:buClr>
                <a:srgbClr val="005F79"/>
              </a:buClr>
              <a:buFont typeface="Georgia" pitchFamily="18" charset="0"/>
              <a:buChar char="»"/>
            </a:pPr>
            <a:r>
              <a:rPr lang="en-GB" kern="0" dirty="0">
                <a:solidFill>
                  <a:srgbClr val="000000"/>
                </a:solidFill>
              </a:rPr>
              <a:t>We are responsible for maintenance and development of Hanken's IT environment, including operation of </a:t>
            </a:r>
            <a:r>
              <a:rPr lang="en-GB" b="1" kern="0" dirty="0">
                <a:solidFill>
                  <a:srgbClr val="000000"/>
                </a:solidFill>
              </a:rPr>
              <a:t>networks and servers</a:t>
            </a:r>
            <a:r>
              <a:rPr lang="en-GB" kern="0" dirty="0">
                <a:solidFill>
                  <a:srgbClr val="000000"/>
                </a:solidFill>
              </a:rPr>
              <a:t>, </a:t>
            </a:r>
            <a:r>
              <a:rPr lang="en-GB" b="1" kern="0" dirty="0">
                <a:solidFill>
                  <a:srgbClr val="000000"/>
                </a:solidFill>
              </a:rPr>
              <a:t>user support </a:t>
            </a:r>
            <a:r>
              <a:rPr lang="en-GB" kern="0" dirty="0">
                <a:solidFill>
                  <a:srgbClr val="000000"/>
                </a:solidFill>
              </a:rPr>
              <a:t>and </a:t>
            </a:r>
            <a:r>
              <a:rPr lang="en-GB" b="1" kern="0" dirty="0">
                <a:solidFill>
                  <a:srgbClr val="000000"/>
                </a:solidFill>
              </a:rPr>
              <a:t>e-learning</a:t>
            </a:r>
            <a:r>
              <a:rPr lang="en-GB" kern="0" dirty="0">
                <a:solidFill>
                  <a:srgbClr val="000000"/>
                </a:solidFill>
              </a:rPr>
              <a:t>, </a:t>
            </a:r>
            <a:r>
              <a:rPr lang="en-GB" b="1" kern="0" dirty="0">
                <a:solidFill>
                  <a:srgbClr val="000000"/>
                </a:solidFill>
              </a:rPr>
              <a:t>system development</a:t>
            </a:r>
            <a:r>
              <a:rPr lang="en-GB" kern="0" dirty="0">
                <a:solidFill>
                  <a:srgbClr val="000000"/>
                </a:solidFill>
              </a:rPr>
              <a:t> and </a:t>
            </a:r>
            <a:r>
              <a:rPr lang="en-GB" b="1" kern="0" dirty="0">
                <a:solidFill>
                  <a:srgbClr val="000000"/>
                </a:solidFill>
              </a:rPr>
              <a:t>management of services </a:t>
            </a:r>
            <a:r>
              <a:rPr lang="en-GB" kern="0" dirty="0">
                <a:solidFill>
                  <a:srgbClr val="000000"/>
                </a:solidFill>
              </a:rPr>
              <a:t>in education, research and administration.</a:t>
            </a:r>
          </a:p>
          <a:p>
            <a:pPr marL="225425" indent="-285750" fontAlgn="base">
              <a:lnSpc>
                <a:spcPct val="120000"/>
              </a:lnSpc>
              <a:spcBef>
                <a:spcPts val="450"/>
              </a:spcBef>
              <a:spcAft>
                <a:spcPts val="450"/>
              </a:spcAft>
              <a:buClr>
                <a:srgbClr val="005F79"/>
              </a:buClr>
              <a:buFont typeface="Georgia" pitchFamily="18" charset="0"/>
              <a:buChar char="»"/>
            </a:pPr>
            <a:r>
              <a:rPr lang="en-GB" kern="0" dirty="0">
                <a:solidFill>
                  <a:srgbClr val="000000"/>
                </a:solidFill>
              </a:rPr>
              <a:t>Hanken's IT Department operates in both Helsinki and Vaasa. 12 employees </a:t>
            </a:r>
            <a:r>
              <a:rPr lang="en-GB" kern="0">
                <a:solidFill>
                  <a:srgbClr val="000000"/>
                </a:solidFill>
              </a:rPr>
              <a:t>in Helsinki </a:t>
            </a:r>
            <a:r>
              <a:rPr lang="en-GB" kern="0" dirty="0">
                <a:solidFill>
                  <a:srgbClr val="000000"/>
                </a:solidFill>
              </a:rPr>
              <a:t>and 5 in Vaasa.</a:t>
            </a:r>
            <a:endParaRPr lang="en-US" dirty="0"/>
          </a:p>
          <a:p>
            <a:pPr marL="225425" lvl="0" indent="-285750" fontAlgn="base">
              <a:lnSpc>
                <a:spcPct val="120000"/>
              </a:lnSpc>
              <a:spcBef>
                <a:spcPts val="450"/>
              </a:spcBef>
              <a:spcAft>
                <a:spcPts val="450"/>
              </a:spcAft>
              <a:buClr>
                <a:srgbClr val="005F79"/>
              </a:buClr>
              <a:buFont typeface="Georgia" pitchFamily="18" charset="0"/>
              <a:buChar char="»"/>
            </a:pPr>
            <a:endParaRPr lang="en-GB" kern="0" dirty="0">
              <a:solidFill>
                <a:srgbClr val="000000"/>
              </a:solidFill>
            </a:endParaRPr>
          </a:p>
        </p:txBody>
      </p:sp>
      <p:sp>
        <p:nvSpPr>
          <p:cNvPr id="3" name="Title 2">
            <a:extLst>
              <a:ext uri="{FF2B5EF4-FFF2-40B4-BE49-F238E27FC236}">
                <a16:creationId xmlns:a16="http://schemas.microsoft.com/office/drawing/2014/main" id="{71E7C40C-97A0-0F9E-F6C1-6A74F2CD20B7}"/>
              </a:ext>
            </a:extLst>
          </p:cNvPr>
          <p:cNvSpPr>
            <a:spLocks noGrp="1"/>
          </p:cNvSpPr>
          <p:nvPr>
            <p:ph type="title"/>
          </p:nvPr>
        </p:nvSpPr>
        <p:spPr/>
        <p:txBody>
          <a:bodyPr/>
          <a:lstStyle/>
          <a:p>
            <a:r>
              <a:rPr lang="en-GB" kern="0" dirty="0"/>
              <a:t>1. HANKEN IT SERVICES</a:t>
            </a:r>
            <a:endParaRPr lang="en-US" dirty="0"/>
          </a:p>
        </p:txBody>
      </p:sp>
      <p:pic>
        <p:nvPicPr>
          <p:cNvPr id="4" name="Picture 3">
            <a:extLst>
              <a:ext uri="{FF2B5EF4-FFF2-40B4-BE49-F238E27FC236}">
                <a16:creationId xmlns:a16="http://schemas.microsoft.com/office/drawing/2014/main" id="{43DE2B4B-0AC3-4331-A290-DFEEF0188C56}"/>
              </a:ext>
            </a:extLst>
          </p:cNvPr>
          <p:cNvPicPr>
            <a:picLocks noChangeAspect="1"/>
          </p:cNvPicPr>
          <p:nvPr/>
        </p:nvPicPr>
        <p:blipFill>
          <a:blip r:embed="rId2" cstate="screen">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83844" y="1951496"/>
            <a:ext cx="3332728" cy="2602467"/>
          </a:xfrm>
          <a:prstGeom prst="rect">
            <a:avLst/>
          </a:prstGeom>
        </p:spPr>
      </p:pic>
    </p:spTree>
    <p:extLst>
      <p:ext uri="{BB962C8B-B14F-4D97-AF65-F5344CB8AC3E}">
        <p14:creationId xmlns:p14="http://schemas.microsoft.com/office/powerpoint/2010/main" val="238468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73C45-A514-6641-2968-9B642E6D99FE}"/>
              </a:ext>
            </a:extLst>
          </p:cNvPr>
          <p:cNvSpPr>
            <a:spLocks noGrp="1"/>
          </p:cNvSpPr>
          <p:nvPr>
            <p:ph type="title"/>
          </p:nvPr>
        </p:nvSpPr>
        <p:spPr/>
        <p:txBody>
          <a:bodyPr/>
          <a:lstStyle/>
          <a:p>
            <a:r>
              <a:rPr lang="en-GB" kern="0" dirty="0"/>
              <a:t>1.1 IT SERVICES – RESPONSIBILITY AREAS</a:t>
            </a:r>
            <a:endParaRPr lang="sv-FI" dirty="0"/>
          </a:p>
        </p:txBody>
      </p:sp>
      <p:graphicFrame>
        <p:nvGraphicFramePr>
          <p:cNvPr id="17" name="Diagram 16">
            <a:extLst>
              <a:ext uri="{FF2B5EF4-FFF2-40B4-BE49-F238E27FC236}">
                <a16:creationId xmlns:a16="http://schemas.microsoft.com/office/drawing/2014/main" id="{73F5912E-B3E8-0910-7647-4749DD409A3C}"/>
              </a:ext>
            </a:extLst>
          </p:cNvPr>
          <p:cNvGraphicFramePr/>
          <p:nvPr>
            <p:extLst>
              <p:ext uri="{D42A27DB-BD31-4B8C-83A1-F6EECF244321}">
                <p14:modId xmlns:p14="http://schemas.microsoft.com/office/powerpoint/2010/main" val="449848901"/>
              </p:ext>
            </p:extLst>
          </p:nvPr>
        </p:nvGraphicFramePr>
        <p:xfrm>
          <a:off x="1984874" y="1405259"/>
          <a:ext cx="8222251" cy="5056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oup 17">
            <a:extLst>
              <a:ext uri="{FF2B5EF4-FFF2-40B4-BE49-F238E27FC236}">
                <a16:creationId xmlns:a16="http://schemas.microsoft.com/office/drawing/2014/main" id="{20CDC60D-4786-4543-B6DD-D27EBD19293E}"/>
              </a:ext>
            </a:extLst>
          </p:cNvPr>
          <p:cNvGrpSpPr/>
          <p:nvPr/>
        </p:nvGrpSpPr>
        <p:grpSpPr>
          <a:xfrm>
            <a:off x="3734962" y="1456261"/>
            <a:ext cx="4750654" cy="1507300"/>
            <a:chOff x="47043" y="181841"/>
            <a:chExt cx="1582887" cy="1473421"/>
          </a:xfrm>
          <a:solidFill>
            <a:schemeClr val="tx1"/>
          </a:solidFill>
        </p:grpSpPr>
        <p:sp>
          <p:nvSpPr>
            <p:cNvPr id="19" name="Rectangle: Rounded Corners 18">
              <a:extLst>
                <a:ext uri="{FF2B5EF4-FFF2-40B4-BE49-F238E27FC236}">
                  <a16:creationId xmlns:a16="http://schemas.microsoft.com/office/drawing/2014/main" id="{FA38BD67-A35D-BF43-A911-6C29F4F54BA6}"/>
                </a:ext>
              </a:extLst>
            </p:cNvPr>
            <p:cNvSpPr/>
            <p:nvPr/>
          </p:nvSpPr>
          <p:spPr>
            <a:xfrm>
              <a:off x="47043" y="181841"/>
              <a:ext cx="1582887" cy="1473421"/>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sv-FI"/>
            </a:p>
          </p:txBody>
        </p:sp>
        <p:sp>
          <p:nvSpPr>
            <p:cNvPr id="20" name="Rectangle: Rounded Corners 4">
              <a:extLst>
                <a:ext uri="{FF2B5EF4-FFF2-40B4-BE49-F238E27FC236}">
                  <a16:creationId xmlns:a16="http://schemas.microsoft.com/office/drawing/2014/main" id="{126B254A-9EEC-5232-3A43-9A0BE2DC7BBB}"/>
                </a:ext>
              </a:extLst>
            </p:cNvPr>
            <p:cNvSpPr txBox="1"/>
            <p:nvPr/>
          </p:nvSpPr>
          <p:spPr>
            <a:xfrm>
              <a:off x="90198" y="224996"/>
              <a:ext cx="1496577" cy="13871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defTabSz="666750">
                <a:lnSpc>
                  <a:spcPct val="90000"/>
                </a:lnSpc>
                <a:spcBef>
                  <a:spcPct val="0"/>
                </a:spcBef>
                <a:spcAft>
                  <a:spcPct val="35000"/>
                </a:spcAft>
                <a:buNone/>
              </a:pPr>
              <a:r>
                <a:rPr lang="sv-FI" sz="1600" b="1" dirty="0"/>
                <a:t>Service D</a:t>
              </a:r>
              <a:r>
                <a:rPr lang="sv-FI" sz="1600" b="1" kern="1200" dirty="0"/>
                <a:t>esk</a:t>
              </a:r>
              <a:r>
                <a:rPr lang="sv-FI" sz="1500" kern="1200" dirty="0"/>
                <a:t> </a:t>
              </a:r>
            </a:p>
          </p:txBody>
        </p:sp>
      </p:grpSp>
      <p:grpSp>
        <p:nvGrpSpPr>
          <p:cNvPr id="21" name="Group 20">
            <a:extLst>
              <a:ext uri="{FF2B5EF4-FFF2-40B4-BE49-F238E27FC236}">
                <a16:creationId xmlns:a16="http://schemas.microsoft.com/office/drawing/2014/main" id="{04C794F1-4D7C-5BF4-DD06-E5480811D6A5}"/>
              </a:ext>
            </a:extLst>
          </p:cNvPr>
          <p:cNvGrpSpPr/>
          <p:nvPr/>
        </p:nvGrpSpPr>
        <p:grpSpPr>
          <a:xfrm>
            <a:off x="5474671" y="1509259"/>
            <a:ext cx="2761478" cy="402855"/>
            <a:chOff x="67206" y="50907"/>
            <a:chExt cx="1585983" cy="1380613"/>
          </a:xfrm>
          <a:solidFill>
            <a:schemeClr val="tx1"/>
          </a:solidFill>
        </p:grpSpPr>
        <p:sp>
          <p:nvSpPr>
            <p:cNvPr id="22" name="Rectangle: Rounded Corners 21">
              <a:extLst>
                <a:ext uri="{FF2B5EF4-FFF2-40B4-BE49-F238E27FC236}">
                  <a16:creationId xmlns:a16="http://schemas.microsoft.com/office/drawing/2014/main" id="{96F989DB-42E4-EF4F-8243-CFA7D046883C}"/>
                </a:ext>
              </a:extLst>
            </p:cNvPr>
            <p:cNvSpPr/>
            <p:nvPr/>
          </p:nvSpPr>
          <p:spPr>
            <a:xfrm>
              <a:off x="67206" y="50907"/>
              <a:ext cx="1585983" cy="1380613"/>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sv-FI"/>
            </a:p>
          </p:txBody>
        </p:sp>
        <p:sp>
          <p:nvSpPr>
            <p:cNvPr id="23" name="Rectangle: Rounded Corners 4">
              <a:extLst>
                <a:ext uri="{FF2B5EF4-FFF2-40B4-BE49-F238E27FC236}">
                  <a16:creationId xmlns:a16="http://schemas.microsoft.com/office/drawing/2014/main" id="{5092D2A5-8D4F-50B5-F8AF-D384C15202B6}"/>
                </a:ext>
              </a:extLst>
            </p:cNvPr>
            <p:cNvSpPr txBox="1"/>
            <p:nvPr/>
          </p:nvSpPr>
          <p:spPr>
            <a:xfrm>
              <a:off x="107643" y="91344"/>
              <a:ext cx="1505109" cy="12997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FI" sz="1500" kern="1200"/>
                <a:t>IT-support</a:t>
              </a:r>
            </a:p>
          </p:txBody>
        </p:sp>
      </p:grpSp>
      <p:grpSp>
        <p:nvGrpSpPr>
          <p:cNvPr id="24" name="Group 23">
            <a:extLst>
              <a:ext uri="{FF2B5EF4-FFF2-40B4-BE49-F238E27FC236}">
                <a16:creationId xmlns:a16="http://schemas.microsoft.com/office/drawing/2014/main" id="{452C2230-A9C1-275F-9253-A36BA4CCCCB9}"/>
              </a:ext>
            </a:extLst>
          </p:cNvPr>
          <p:cNvGrpSpPr/>
          <p:nvPr/>
        </p:nvGrpSpPr>
        <p:grpSpPr>
          <a:xfrm>
            <a:off x="5470195" y="1970802"/>
            <a:ext cx="2761478" cy="334047"/>
            <a:chOff x="67206" y="50907"/>
            <a:chExt cx="1585983" cy="1380613"/>
          </a:xfrm>
          <a:solidFill>
            <a:schemeClr val="tx1"/>
          </a:solidFill>
        </p:grpSpPr>
        <p:sp>
          <p:nvSpPr>
            <p:cNvPr id="25" name="Rectangle: Rounded Corners 24">
              <a:extLst>
                <a:ext uri="{FF2B5EF4-FFF2-40B4-BE49-F238E27FC236}">
                  <a16:creationId xmlns:a16="http://schemas.microsoft.com/office/drawing/2014/main" id="{9285117F-167B-533B-28B7-FF50A9D200DB}"/>
                </a:ext>
              </a:extLst>
            </p:cNvPr>
            <p:cNvSpPr/>
            <p:nvPr/>
          </p:nvSpPr>
          <p:spPr>
            <a:xfrm>
              <a:off x="67206" y="50907"/>
              <a:ext cx="1585983" cy="1380613"/>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sv-FI"/>
            </a:p>
          </p:txBody>
        </p:sp>
        <p:sp>
          <p:nvSpPr>
            <p:cNvPr id="26" name="Rectangle: Rounded Corners 4">
              <a:extLst>
                <a:ext uri="{FF2B5EF4-FFF2-40B4-BE49-F238E27FC236}">
                  <a16:creationId xmlns:a16="http://schemas.microsoft.com/office/drawing/2014/main" id="{C9B0B8C8-6A2B-1036-7D68-4C4389A470D0}"/>
                </a:ext>
              </a:extLst>
            </p:cNvPr>
            <p:cNvSpPr txBox="1"/>
            <p:nvPr/>
          </p:nvSpPr>
          <p:spPr>
            <a:xfrm>
              <a:off x="107643" y="91344"/>
              <a:ext cx="1505109" cy="12997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FI" sz="1500" kern="1200" err="1"/>
                <a:t>AV-support</a:t>
              </a:r>
              <a:endParaRPr lang="sv-FI" sz="1500" kern="1200"/>
            </a:p>
          </p:txBody>
        </p:sp>
      </p:grpSp>
      <p:grpSp>
        <p:nvGrpSpPr>
          <p:cNvPr id="27" name="Group 26">
            <a:extLst>
              <a:ext uri="{FF2B5EF4-FFF2-40B4-BE49-F238E27FC236}">
                <a16:creationId xmlns:a16="http://schemas.microsoft.com/office/drawing/2014/main" id="{9782EE7D-7F3D-267D-8C64-C921148E5C81}"/>
              </a:ext>
            </a:extLst>
          </p:cNvPr>
          <p:cNvGrpSpPr/>
          <p:nvPr/>
        </p:nvGrpSpPr>
        <p:grpSpPr>
          <a:xfrm>
            <a:off x="4759663" y="2352641"/>
            <a:ext cx="3515926" cy="419779"/>
            <a:chOff x="67206" y="91344"/>
            <a:chExt cx="1585983" cy="1382566"/>
          </a:xfrm>
          <a:solidFill>
            <a:schemeClr val="tx1"/>
          </a:solidFill>
        </p:grpSpPr>
        <p:sp>
          <p:nvSpPr>
            <p:cNvPr id="28" name="Rectangle: Rounded Corners 27">
              <a:extLst>
                <a:ext uri="{FF2B5EF4-FFF2-40B4-BE49-F238E27FC236}">
                  <a16:creationId xmlns:a16="http://schemas.microsoft.com/office/drawing/2014/main" id="{95C23495-F705-9B7D-2488-4B0E15BDF80F}"/>
                </a:ext>
              </a:extLst>
            </p:cNvPr>
            <p:cNvSpPr/>
            <p:nvPr/>
          </p:nvSpPr>
          <p:spPr>
            <a:xfrm>
              <a:off x="67206" y="93297"/>
              <a:ext cx="1585983" cy="1380613"/>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sv-FI"/>
            </a:p>
          </p:txBody>
        </p:sp>
        <p:sp>
          <p:nvSpPr>
            <p:cNvPr id="29" name="Rectangle: Rounded Corners 4">
              <a:extLst>
                <a:ext uri="{FF2B5EF4-FFF2-40B4-BE49-F238E27FC236}">
                  <a16:creationId xmlns:a16="http://schemas.microsoft.com/office/drawing/2014/main" id="{25BF0E31-580B-0FBC-85DD-F9C7E5571614}"/>
                </a:ext>
              </a:extLst>
            </p:cNvPr>
            <p:cNvSpPr txBox="1"/>
            <p:nvPr/>
          </p:nvSpPr>
          <p:spPr>
            <a:xfrm>
              <a:off x="784794" y="91344"/>
              <a:ext cx="827957" cy="1299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defTabSz="666750">
                <a:lnSpc>
                  <a:spcPct val="90000"/>
                </a:lnSpc>
                <a:spcBef>
                  <a:spcPct val="0"/>
                </a:spcBef>
                <a:spcAft>
                  <a:spcPct val="35000"/>
                </a:spcAft>
                <a:buNone/>
              </a:pPr>
              <a:r>
                <a:rPr lang="en-GB" sz="1500" dirty="0"/>
                <a:t>IT-support for </a:t>
              </a:r>
              <a:br>
                <a:rPr lang="en-GB" sz="1500" dirty="0"/>
              </a:br>
              <a:r>
                <a:rPr lang="en-GB" sz="1500" dirty="0"/>
                <a:t>Teaching &amp; Learning</a:t>
              </a:r>
              <a:endParaRPr lang="sv-FI" sz="1500" kern="1200" dirty="0"/>
            </a:p>
          </p:txBody>
        </p:sp>
      </p:grpSp>
    </p:spTree>
    <p:extLst>
      <p:ext uri="{BB962C8B-B14F-4D97-AF65-F5344CB8AC3E}">
        <p14:creationId xmlns:p14="http://schemas.microsoft.com/office/powerpoint/2010/main" val="199834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3D63AB-AEE7-0608-730A-B039F7EAA6CE}"/>
              </a:ext>
            </a:extLst>
          </p:cNvPr>
          <p:cNvSpPr>
            <a:spLocks noGrp="1"/>
          </p:cNvSpPr>
          <p:nvPr>
            <p:ph type="subTitle" idx="1"/>
          </p:nvPr>
        </p:nvSpPr>
        <p:spPr/>
        <p:txBody>
          <a:bodyPr/>
          <a:lstStyle/>
          <a:p>
            <a:endParaRPr lang="sv-FI"/>
          </a:p>
        </p:txBody>
      </p:sp>
      <p:sp>
        <p:nvSpPr>
          <p:cNvPr id="3" name="Title 2">
            <a:extLst>
              <a:ext uri="{FF2B5EF4-FFF2-40B4-BE49-F238E27FC236}">
                <a16:creationId xmlns:a16="http://schemas.microsoft.com/office/drawing/2014/main" id="{2CFE175F-CB13-771F-C59E-71073B247FEC}"/>
              </a:ext>
            </a:extLst>
          </p:cNvPr>
          <p:cNvSpPr>
            <a:spLocks noGrp="1"/>
          </p:cNvSpPr>
          <p:nvPr>
            <p:ph type="title"/>
          </p:nvPr>
        </p:nvSpPr>
        <p:spPr/>
        <p:txBody>
          <a:bodyPr/>
          <a:lstStyle/>
          <a:p>
            <a:r>
              <a:rPr lang="sv-FI" kern="0" dirty="0"/>
              <a:t>2.1  HANKEN WEBPAGES AND </a:t>
            </a:r>
            <a:r>
              <a:rPr lang="sv-FI" kern="0" dirty="0">
                <a:hlinkClick r:id="rId2"/>
              </a:rPr>
              <a:t>MYWEB</a:t>
            </a:r>
            <a:endParaRPr lang="sv-FI" dirty="0"/>
          </a:p>
        </p:txBody>
      </p:sp>
      <p:pic>
        <p:nvPicPr>
          <p:cNvPr id="4" name="Picture 3">
            <a:extLst>
              <a:ext uri="{FF2B5EF4-FFF2-40B4-BE49-F238E27FC236}">
                <a16:creationId xmlns:a16="http://schemas.microsoft.com/office/drawing/2014/main" id="{DB72FB14-8B39-9A01-A7F5-3BBCD91A4087}"/>
              </a:ext>
            </a:extLst>
          </p:cNvPr>
          <p:cNvPicPr>
            <a:picLocks noChangeAspect="1"/>
          </p:cNvPicPr>
          <p:nvPr/>
        </p:nvPicPr>
        <p:blipFill>
          <a:blip r:embed="rId3"/>
          <a:stretch>
            <a:fillRect/>
          </a:stretch>
        </p:blipFill>
        <p:spPr>
          <a:xfrm>
            <a:off x="1384737" y="1226453"/>
            <a:ext cx="9014150" cy="5550612"/>
          </a:xfrm>
          <a:prstGeom prst="rect">
            <a:avLst/>
          </a:prstGeom>
        </p:spPr>
      </p:pic>
      <p:sp>
        <p:nvSpPr>
          <p:cNvPr id="5" name="Rectangle 4">
            <a:extLst>
              <a:ext uri="{FF2B5EF4-FFF2-40B4-BE49-F238E27FC236}">
                <a16:creationId xmlns:a16="http://schemas.microsoft.com/office/drawing/2014/main" id="{77C0E27A-2AF5-4059-341E-64683D243271}"/>
              </a:ext>
            </a:extLst>
          </p:cNvPr>
          <p:cNvSpPr/>
          <p:nvPr/>
        </p:nvSpPr>
        <p:spPr>
          <a:xfrm>
            <a:off x="11065996" y="2126767"/>
            <a:ext cx="56938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rgbClr val="C00000"/>
                </a:solidFill>
                <a:effectLst/>
              </a:rPr>
              <a:t>1</a:t>
            </a:r>
          </a:p>
        </p:txBody>
      </p:sp>
      <p:sp>
        <p:nvSpPr>
          <p:cNvPr id="6" name="Rectangle 5">
            <a:extLst>
              <a:ext uri="{FF2B5EF4-FFF2-40B4-BE49-F238E27FC236}">
                <a16:creationId xmlns:a16="http://schemas.microsoft.com/office/drawing/2014/main" id="{020425CC-E74B-CAAF-1EBB-5D7FD725BC74}"/>
              </a:ext>
            </a:extLst>
          </p:cNvPr>
          <p:cNvSpPr/>
          <p:nvPr/>
        </p:nvSpPr>
        <p:spPr>
          <a:xfrm>
            <a:off x="8283574" y="2668294"/>
            <a:ext cx="56938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C00000"/>
                </a:solidFill>
              </a:rPr>
              <a:t>2</a:t>
            </a:r>
            <a:endParaRPr lang="en-US" sz="5400" b="1" cap="none" spc="0" dirty="0">
              <a:ln w="22225">
                <a:solidFill>
                  <a:schemeClr val="accent2"/>
                </a:solidFill>
                <a:prstDash val="solid"/>
              </a:ln>
              <a:solidFill>
                <a:srgbClr val="C00000"/>
              </a:solidFill>
              <a:effectLst/>
            </a:endParaRPr>
          </a:p>
        </p:txBody>
      </p:sp>
      <p:sp>
        <p:nvSpPr>
          <p:cNvPr id="7" name="TextBox 6">
            <a:extLst>
              <a:ext uri="{FF2B5EF4-FFF2-40B4-BE49-F238E27FC236}">
                <a16:creationId xmlns:a16="http://schemas.microsoft.com/office/drawing/2014/main" id="{9C4208F2-00EB-6AD2-6D95-A3FA2A091281}"/>
              </a:ext>
            </a:extLst>
          </p:cNvPr>
          <p:cNvSpPr txBox="1"/>
          <p:nvPr/>
        </p:nvSpPr>
        <p:spPr>
          <a:xfrm>
            <a:off x="6921102" y="2806793"/>
            <a:ext cx="1240898" cy="646331"/>
          </a:xfrm>
          <a:prstGeom prst="rect">
            <a:avLst/>
          </a:prstGeom>
          <a:solidFill>
            <a:srgbClr val="FFFF00"/>
          </a:solidFill>
          <a:ln w="76200">
            <a:solidFill>
              <a:srgbClr val="C00000"/>
            </a:solidFill>
          </a:ln>
        </p:spPr>
        <p:txBody>
          <a:bodyPr wrap="square" rtlCol="0">
            <a:spAutoFit/>
          </a:bodyPr>
          <a:lstStyle/>
          <a:p>
            <a:pPr algn="ctr"/>
            <a:r>
              <a:rPr lang="sv-FI" dirty="0">
                <a:solidFill>
                  <a:srgbClr val="0070C0"/>
                </a:solidFill>
              </a:rPr>
              <a:t>IT-services</a:t>
            </a:r>
          </a:p>
        </p:txBody>
      </p:sp>
      <p:cxnSp>
        <p:nvCxnSpPr>
          <p:cNvPr id="8" name="Connector: Elbow 7">
            <a:extLst>
              <a:ext uri="{FF2B5EF4-FFF2-40B4-BE49-F238E27FC236}">
                <a16:creationId xmlns:a16="http://schemas.microsoft.com/office/drawing/2014/main" id="{BA15E4B3-0E18-DEF9-786E-982622D427BD}"/>
              </a:ext>
            </a:extLst>
          </p:cNvPr>
          <p:cNvCxnSpPr>
            <a:cxnSpLocks/>
          </p:cNvCxnSpPr>
          <p:nvPr/>
        </p:nvCxnSpPr>
        <p:spPr>
          <a:xfrm rot="5400000" flipH="1" flipV="1">
            <a:off x="7358666" y="2185344"/>
            <a:ext cx="1249600" cy="1"/>
          </a:xfrm>
          <a:prstGeom prst="bentConnector3">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9" name="Connector: Elbow 8">
            <a:extLst>
              <a:ext uri="{FF2B5EF4-FFF2-40B4-BE49-F238E27FC236}">
                <a16:creationId xmlns:a16="http://schemas.microsoft.com/office/drawing/2014/main" id="{E98CE1AA-BB0D-1C6B-EB93-8D33F7D307A0}"/>
              </a:ext>
            </a:extLst>
          </p:cNvPr>
          <p:cNvCxnSpPr>
            <a:cxnSpLocks/>
          </p:cNvCxnSpPr>
          <p:nvPr/>
        </p:nvCxnSpPr>
        <p:spPr>
          <a:xfrm rot="16200000" flipV="1">
            <a:off x="9909316" y="1812693"/>
            <a:ext cx="938621" cy="243525"/>
          </a:xfrm>
          <a:prstGeom prst="bentConnector3">
            <a:avLst>
              <a:gd name="adj1" fmla="val 50000"/>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10" name="TextBox 9">
            <a:hlinkClick r:id="rId4"/>
            <a:extLst>
              <a:ext uri="{FF2B5EF4-FFF2-40B4-BE49-F238E27FC236}">
                <a16:creationId xmlns:a16="http://schemas.microsoft.com/office/drawing/2014/main" id="{A30A8370-4642-7039-8AF1-8E7E10BE9D09}"/>
              </a:ext>
            </a:extLst>
          </p:cNvPr>
          <p:cNvSpPr txBox="1"/>
          <p:nvPr/>
        </p:nvSpPr>
        <p:spPr>
          <a:xfrm>
            <a:off x="9934780" y="2403766"/>
            <a:ext cx="1131216" cy="369332"/>
          </a:xfrm>
          <a:prstGeom prst="rect">
            <a:avLst/>
          </a:prstGeom>
          <a:solidFill>
            <a:srgbClr val="FFFF00"/>
          </a:solidFill>
          <a:ln w="76200">
            <a:solidFill>
              <a:srgbClr val="C00000"/>
            </a:solidFill>
          </a:ln>
        </p:spPr>
        <p:txBody>
          <a:bodyPr wrap="square" rtlCol="0">
            <a:spAutoFit/>
          </a:bodyPr>
          <a:lstStyle/>
          <a:p>
            <a:pPr algn="ctr"/>
            <a:r>
              <a:rPr lang="sv-FI">
                <a:solidFill>
                  <a:srgbClr val="0070C0"/>
                </a:solidFill>
              </a:rPr>
              <a:t>Login!</a:t>
            </a:r>
          </a:p>
        </p:txBody>
      </p:sp>
    </p:spTree>
    <p:extLst>
      <p:ext uri="{BB962C8B-B14F-4D97-AF65-F5344CB8AC3E}">
        <p14:creationId xmlns:p14="http://schemas.microsoft.com/office/powerpoint/2010/main" val="185537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EDA06E9-EAB6-F397-46C4-6E618502B802}"/>
              </a:ext>
            </a:extLst>
          </p:cNvPr>
          <p:cNvSpPr>
            <a:spLocks noGrp="1"/>
          </p:cNvSpPr>
          <p:nvPr>
            <p:ph type="subTitle" idx="1"/>
          </p:nvPr>
        </p:nvSpPr>
        <p:spPr/>
        <p:txBody>
          <a:bodyPr/>
          <a:lstStyle/>
          <a:p>
            <a:endParaRPr lang="sv-FI" dirty="0"/>
          </a:p>
        </p:txBody>
      </p:sp>
      <p:sp>
        <p:nvSpPr>
          <p:cNvPr id="3" name="Title 2">
            <a:extLst>
              <a:ext uri="{FF2B5EF4-FFF2-40B4-BE49-F238E27FC236}">
                <a16:creationId xmlns:a16="http://schemas.microsoft.com/office/drawing/2014/main" id="{0F3325E9-0D5E-6359-C3B5-7AB28A82F482}"/>
              </a:ext>
            </a:extLst>
          </p:cNvPr>
          <p:cNvSpPr>
            <a:spLocks noGrp="1"/>
          </p:cNvSpPr>
          <p:nvPr>
            <p:ph type="title"/>
          </p:nvPr>
        </p:nvSpPr>
        <p:spPr/>
        <p:txBody>
          <a:bodyPr/>
          <a:lstStyle/>
          <a:p>
            <a:r>
              <a:rPr lang="sv-FI" kern="0" dirty="0"/>
              <a:t>2.1 HANKEN WEBPAGES AND </a:t>
            </a:r>
            <a:r>
              <a:rPr lang="sv-FI" kern="0" dirty="0">
                <a:hlinkClick r:id="rId2"/>
              </a:rPr>
              <a:t>MYWEB</a:t>
            </a:r>
            <a:endParaRPr lang="sv-FI" dirty="0"/>
          </a:p>
        </p:txBody>
      </p:sp>
      <p:pic>
        <p:nvPicPr>
          <p:cNvPr id="6" name="Picture 5" descr="A screenshot of a web page&#10;&#10;Description automatically generated">
            <a:extLst>
              <a:ext uri="{FF2B5EF4-FFF2-40B4-BE49-F238E27FC236}">
                <a16:creationId xmlns:a16="http://schemas.microsoft.com/office/drawing/2014/main" id="{026CE642-1B2F-30C3-168D-8D33DBF852F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62918" y="1283257"/>
            <a:ext cx="9865049" cy="7657705"/>
          </a:xfrm>
          <a:prstGeom prst="rect">
            <a:avLst/>
          </a:prstGeom>
        </p:spPr>
      </p:pic>
      <p:sp>
        <p:nvSpPr>
          <p:cNvPr id="4" name="Rectangle 3">
            <a:extLst>
              <a:ext uri="{FF2B5EF4-FFF2-40B4-BE49-F238E27FC236}">
                <a16:creationId xmlns:a16="http://schemas.microsoft.com/office/drawing/2014/main" id="{A950CF83-FF99-8A5C-A823-FF14BFFFE259}"/>
              </a:ext>
            </a:extLst>
          </p:cNvPr>
          <p:cNvSpPr/>
          <p:nvPr/>
        </p:nvSpPr>
        <p:spPr>
          <a:xfrm>
            <a:off x="10807982" y="2291855"/>
            <a:ext cx="56938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rgbClr val="C00000"/>
                </a:solidFill>
                <a:effectLst/>
              </a:rPr>
              <a:t>1</a:t>
            </a:r>
          </a:p>
        </p:txBody>
      </p:sp>
      <p:sp>
        <p:nvSpPr>
          <p:cNvPr id="5" name="TextBox 4">
            <a:extLst>
              <a:ext uri="{FF2B5EF4-FFF2-40B4-BE49-F238E27FC236}">
                <a16:creationId xmlns:a16="http://schemas.microsoft.com/office/drawing/2014/main" id="{749AAD9C-0D66-8FD2-6ABB-AAB32C4D93F5}"/>
              </a:ext>
            </a:extLst>
          </p:cNvPr>
          <p:cNvSpPr txBox="1"/>
          <p:nvPr/>
        </p:nvSpPr>
        <p:spPr>
          <a:xfrm>
            <a:off x="9658093" y="2458800"/>
            <a:ext cx="1131216" cy="646331"/>
          </a:xfrm>
          <a:prstGeom prst="rect">
            <a:avLst/>
          </a:prstGeom>
          <a:solidFill>
            <a:srgbClr val="FFFF00"/>
          </a:solidFill>
          <a:ln w="76200">
            <a:solidFill>
              <a:srgbClr val="C00000"/>
            </a:solidFill>
          </a:ln>
        </p:spPr>
        <p:txBody>
          <a:bodyPr wrap="square" rtlCol="0">
            <a:spAutoFit/>
          </a:bodyPr>
          <a:lstStyle/>
          <a:p>
            <a:pPr algn="ctr"/>
            <a:r>
              <a:rPr lang="sv-FI">
                <a:solidFill>
                  <a:srgbClr val="0070C0"/>
                </a:solidFill>
              </a:rPr>
              <a:t>Login- </a:t>
            </a:r>
            <a:r>
              <a:rPr lang="sv-FI" err="1">
                <a:solidFill>
                  <a:srgbClr val="0070C0"/>
                </a:solidFill>
              </a:rPr>
              <a:t>Logout</a:t>
            </a:r>
            <a:r>
              <a:rPr lang="sv-FI">
                <a:solidFill>
                  <a:srgbClr val="0070C0"/>
                </a:solidFill>
              </a:rPr>
              <a:t>!</a:t>
            </a:r>
          </a:p>
        </p:txBody>
      </p:sp>
      <p:sp>
        <p:nvSpPr>
          <p:cNvPr id="7" name="Rectangle 6">
            <a:extLst>
              <a:ext uri="{FF2B5EF4-FFF2-40B4-BE49-F238E27FC236}">
                <a16:creationId xmlns:a16="http://schemas.microsoft.com/office/drawing/2014/main" id="{B40FCC2A-617A-EE58-4285-FA5E33FF3C24}"/>
              </a:ext>
            </a:extLst>
          </p:cNvPr>
          <p:cNvSpPr/>
          <p:nvPr/>
        </p:nvSpPr>
        <p:spPr>
          <a:xfrm>
            <a:off x="2816170" y="2401899"/>
            <a:ext cx="569388"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rgbClr val="C00000"/>
                </a:solidFill>
              </a:rPr>
              <a:t>2</a:t>
            </a:r>
            <a:endParaRPr lang="en-US" sz="5400" b="1" cap="none" spc="0">
              <a:ln w="22225">
                <a:solidFill>
                  <a:schemeClr val="accent2"/>
                </a:solidFill>
                <a:prstDash val="solid"/>
              </a:ln>
              <a:solidFill>
                <a:srgbClr val="C00000"/>
              </a:solidFill>
              <a:effectLst/>
            </a:endParaRPr>
          </a:p>
        </p:txBody>
      </p:sp>
      <p:sp>
        <p:nvSpPr>
          <p:cNvPr id="8" name="TextBox 7">
            <a:extLst>
              <a:ext uri="{FF2B5EF4-FFF2-40B4-BE49-F238E27FC236}">
                <a16:creationId xmlns:a16="http://schemas.microsoft.com/office/drawing/2014/main" id="{AB4C63F1-0DA2-7AF9-162D-B5CC2F455A6A}"/>
              </a:ext>
            </a:extLst>
          </p:cNvPr>
          <p:cNvSpPr txBox="1"/>
          <p:nvPr/>
        </p:nvSpPr>
        <p:spPr>
          <a:xfrm>
            <a:off x="1686170" y="2540399"/>
            <a:ext cx="1104470" cy="646331"/>
          </a:xfrm>
          <a:prstGeom prst="rect">
            <a:avLst/>
          </a:prstGeom>
          <a:solidFill>
            <a:srgbClr val="FFFF00"/>
          </a:solidFill>
          <a:ln w="76200">
            <a:solidFill>
              <a:srgbClr val="C00000"/>
            </a:solidFill>
          </a:ln>
        </p:spPr>
        <p:txBody>
          <a:bodyPr wrap="square" rtlCol="0">
            <a:spAutoFit/>
          </a:bodyPr>
          <a:lstStyle/>
          <a:p>
            <a:pPr algn="ctr"/>
            <a:r>
              <a:rPr lang="sv-FI" err="1">
                <a:solidFill>
                  <a:srgbClr val="0070C0"/>
                </a:solidFill>
              </a:rPr>
              <a:t>MyWeb</a:t>
            </a:r>
            <a:r>
              <a:rPr lang="sv-FI">
                <a:solidFill>
                  <a:srgbClr val="0070C0"/>
                </a:solidFill>
              </a:rPr>
              <a:t> &amp; Tools</a:t>
            </a:r>
          </a:p>
        </p:txBody>
      </p:sp>
      <p:sp>
        <p:nvSpPr>
          <p:cNvPr id="9" name="TextBox 8">
            <a:extLst>
              <a:ext uri="{FF2B5EF4-FFF2-40B4-BE49-F238E27FC236}">
                <a16:creationId xmlns:a16="http://schemas.microsoft.com/office/drawing/2014/main" id="{AAD801F8-2A97-0D37-8AC2-C1195CD12048}"/>
              </a:ext>
            </a:extLst>
          </p:cNvPr>
          <p:cNvSpPr txBox="1"/>
          <p:nvPr/>
        </p:nvSpPr>
        <p:spPr>
          <a:xfrm>
            <a:off x="6940420" y="2805211"/>
            <a:ext cx="1240898" cy="646331"/>
          </a:xfrm>
          <a:prstGeom prst="rect">
            <a:avLst/>
          </a:prstGeom>
          <a:solidFill>
            <a:srgbClr val="FFFF00"/>
          </a:solidFill>
          <a:ln w="76200">
            <a:solidFill>
              <a:srgbClr val="C00000"/>
            </a:solidFill>
          </a:ln>
        </p:spPr>
        <p:txBody>
          <a:bodyPr wrap="square" rtlCol="0">
            <a:spAutoFit/>
          </a:bodyPr>
          <a:lstStyle/>
          <a:p>
            <a:pPr algn="ctr"/>
            <a:r>
              <a:rPr lang="sv-FI">
                <a:solidFill>
                  <a:srgbClr val="0070C0"/>
                </a:solidFill>
              </a:rPr>
              <a:t>IT-services</a:t>
            </a:r>
          </a:p>
        </p:txBody>
      </p:sp>
      <p:cxnSp>
        <p:nvCxnSpPr>
          <p:cNvPr id="10" name="Connector: Elbow 9">
            <a:extLst>
              <a:ext uri="{FF2B5EF4-FFF2-40B4-BE49-F238E27FC236}">
                <a16:creationId xmlns:a16="http://schemas.microsoft.com/office/drawing/2014/main" id="{5ADC19A6-6B42-8A5C-2C6E-71F8DFD0BFDC}"/>
              </a:ext>
            </a:extLst>
          </p:cNvPr>
          <p:cNvCxnSpPr>
            <a:cxnSpLocks/>
            <a:stCxn id="8" idx="0"/>
          </p:cNvCxnSpPr>
          <p:nvPr/>
        </p:nvCxnSpPr>
        <p:spPr>
          <a:xfrm rot="16200000" flipV="1">
            <a:off x="1622330" y="1924324"/>
            <a:ext cx="975950" cy="256200"/>
          </a:xfrm>
          <a:prstGeom prst="bentConnector3">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1" name="Connector: Elbow 10">
            <a:extLst>
              <a:ext uri="{FF2B5EF4-FFF2-40B4-BE49-F238E27FC236}">
                <a16:creationId xmlns:a16="http://schemas.microsoft.com/office/drawing/2014/main" id="{422EB834-24DC-D0E8-1D26-01661F7C43CB}"/>
              </a:ext>
            </a:extLst>
          </p:cNvPr>
          <p:cNvCxnSpPr>
            <a:cxnSpLocks/>
          </p:cNvCxnSpPr>
          <p:nvPr/>
        </p:nvCxnSpPr>
        <p:spPr>
          <a:xfrm rot="5400000" flipH="1" flipV="1">
            <a:off x="7689866" y="1877367"/>
            <a:ext cx="1244113" cy="618278"/>
          </a:xfrm>
          <a:prstGeom prst="bentConnector3">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9C80717F-0DC0-BD69-E9E5-F246CE30103A}"/>
              </a:ext>
            </a:extLst>
          </p:cNvPr>
          <p:cNvSpPr/>
          <p:nvPr/>
        </p:nvSpPr>
        <p:spPr>
          <a:xfrm>
            <a:off x="8266901" y="2668388"/>
            <a:ext cx="56938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rgbClr val="C00000"/>
                </a:solidFill>
                <a:effectLst/>
              </a:rPr>
              <a:t>3</a:t>
            </a:r>
          </a:p>
        </p:txBody>
      </p:sp>
      <p:cxnSp>
        <p:nvCxnSpPr>
          <p:cNvPr id="13" name="Connector: Elbow 12">
            <a:extLst>
              <a:ext uri="{FF2B5EF4-FFF2-40B4-BE49-F238E27FC236}">
                <a16:creationId xmlns:a16="http://schemas.microsoft.com/office/drawing/2014/main" id="{01959BFA-9EE0-C057-B349-6CF6A8521E21}"/>
              </a:ext>
            </a:extLst>
          </p:cNvPr>
          <p:cNvCxnSpPr>
            <a:cxnSpLocks/>
          </p:cNvCxnSpPr>
          <p:nvPr/>
        </p:nvCxnSpPr>
        <p:spPr>
          <a:xfrm rot="5400000" flipH="1" flipV="1">
            <a:off x="9874795" y="1934171"/>
            <a:ext cx="938621" cy="1"/>
          </a:xfrm>
          <a:prstGeom prst="bentConnector3">
            <a:avLst>
              <a:gd name="adj1" fmla="val 50000"/>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1175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FDECE62-FAB6-14D3-0188-7BFA0F80B517}"/>
              </a:ext>
            </a:extLst>
          </p:cNvPr>
          <p:cNvSpPr>
            <a:spLocks noGrp="1"/>
          </p:cNvSpPr>
          <p:nvPr>
            <p:ph type="subTitle" idx="1"/>
          </p:nvPr>
        </p:nvSpPr>
        <p:spPr/>
        <p:txBody>
          <a:bodyPr/>
          <a:lstStyle/>
          <a:p>
            <a:endParaRPr lang="sv-FI" dirty="0"/>
          </a:p>
        </p:txBody>
      </p:sp>
      <p:sp>
        <p:nvSpPr>
          <p:cNvPr id="3" name="Title 2">
            <a:extLst>
              <a:ext uri="{FF2B5EF4-FFF2-40B4-BE49-F238E27FC236}">
                <a16:creationId xmlns:a16="http://schemas.microsoft.com/office/drawing/2014/main" id="{8DD5CDC9-D161-52AF-5C62-BF1F470EDD4A}"/>
              </a:ext>
            </a:extLst>
          </p:cNvPr>
          <p:cNvSpPr>
            <a:spLocks noGrp="1"/>
          </p:cNvSpPr>
          <p:nvPr>
            <p:ph type="title"/>
          </p:nvPr>
        </p:nvSpPr>
        <p:spPr/>
        <p:txBody>
          <a:bodyPr/>
          <a:lstStyle/>
          <a:p>
            <a:r>
              <a:rPr lang="sv-FI" kern="0" dirty="0"/>
              <a:t>2.2 WWW.HANKEN.FI/EN/IT-SERVICES</a:t>
            </a:r>
            <a:endParaRPr lang="sv-FI" dirty="0"/>
          </a:p>
        </p:txBody>
      </p:sp>
      <p:pic>
        <p:nvPicPr>
          <p:cNvPr id="4" name="Picture 3" descr="A screenshot of a website&#10;&#10;Description automatically generated">
            <a:extLst>
              <a:ext uri="{FF2B5EF4-FFF2-40B4-BE49-F238E27FC236}">
                <a16:creationId xmlns:a16="http://schemas.microsoft.com/office/drawing/2014/main" id="{B0C16B34-6191-7B89-066C-EBD60224E8F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119096" y="1291905"/>
            <a:ext cx="7590874" cy="7759951"/>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D810E6D-5132-ECBD-633D-B9744B2FCD90}"/>
                  </a:ext>
                </a:extLst>
              </p14:cNvPr>
              <p14:cNvContentPartPr/>
              <p14:nvPr/>
            </p14:nvContentPartPr>
            <p14:xfrm>
              <a:off x="408730" y="2170651"/>
              <a:ext cx="568800" cy="664560"/>
            </p14:xfrm>
          </p:contentPart>
        </mc:Choice>
        <mc:Fallback xmlns="">
          <p:pic>
            <p:nvPicPr>
              <p:cNvPr id="5" name="Ink 4">
                <a:extLst>
                  <a:ext uri="{FF2B5EF4-FFF2-40B4-BE49-F238E27FC236}">
                    <a16:creationId xmlns:a16="http://schemas.microsoft.com/office/drawing/2014/main" id="{ED810E6D-5132-ECBD-633D-B9744B2FCD90}"/>
                  </a:ext>
                </a:extLst>
              </p:cNvPr>
              <p:cNvPicPr/>
              <p:nvPr/>
            </p:nvPicPr>
            <p:blipFill>
              <a:blip r:embed="rId4"/>
              <a:stretch>
                <a:fillRect/>
              </a:stretch>
            </p:blipFill>
            <p:spPr>
              <a:xfrm>
                <a:off x="390730" y="2152651"/>
                <a:ext cx="604440" cy="700200"/>
              </a:xfrm>
              <a:prstGeom prst="rect">
                <a:avLst/>
              </a:prstGeom>
            </p:spPr>
          </p:pic>
        </mc:Fallback>
      </mc:AlternateContent>
      <p:grpSp>
        <p:nvGrpSpPr>
          <p:cNvPr id="6" name="Group 5">
            <a:extLst>
              <a:ext uri="{FF2B5EF4-FFF2-40B4-BE49-F238E27FC236}">
                <a16:creationId xmlns:a16="http://schemas.microsoft.com/office/drawing/2014/main" id="{EDFD8406-6932-55C7-5CA8-E0AFEB427924}"/>
              </a:ext>
            </a:extLst>
          </p:cNvPr>
          <p:cNvGrpSpPr/>
          <p:nvPr/>
        </p:nvGrpSpPr>
        <p:grpSpPr>
          <a:xfrm>
            <a:off x="6233825" y="2653956"/>
            <a:ext cx="244800" cy="226440"/>
            <a:chOff x="5967698" y="2693896"/>
            <a:chExt cx="244800" cy="22644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0E2C53AC-384B-A478-F6D9-C9526DB2FBC8}"/>
                    </a:ext>
                  </a:extLst>
                </p14:cNvPr>
                <p14:cNvContentPartPr/>
                <p14:nvPr/>
              </p14:nvContentPartPr>
              <p14:xfrm>
                <a:off x="5992538" y="2693896"/>
                <a:ext cx="219960" cy="178560"/>
              </p14:xfrm>
            </p:contentPart>
          </mc:Choice>
          <mc:Fallback xmlns="">
            <p:pic>
              <p:nvPicPr>
                <p:cNvPr id="15" name="Ink 14">
                  <a:extLst>
                    <a:ext uri="{FF2B5EF4-FFF2-40B4-BE49-F238E27FC236}">
                      <a16:creationId xmlns:a16="http://schemas.microsoft.com/office/drawing/2014/main" id="{73203EEC-9707-5908-6227-720A6E244C81}"/>
                    </a:ext>
                  </a:extLst>
                </p:cNvPr>
                <p:cNvPicPr/>
                <p:nvPr/>
              </p:nvPicPr>
              <p:blipFill>
                <a:blip r:embed="rId9"/>
                <a:stretch>
                  <a:fillRect/>
                </a:stretch>
              </p:blipFill>
              <p:spPr>
                <a:xfrm>
                  <a:off x="5974538" y="2675896"/>
                  <a:ext cx="255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B1E50D28-74B8-B2AF-227B-878F4C298EE1}"/>
                    </a:ext>
                  </a:extLst>
                </p14:cNvPr>
                <p14:cNvContentPartPr/>
                <p14:nvPr/>
              </p14:nvContentPartPr>
              <p14:xfrm>
                <a:off x="5967698" y="2805496"/>
                <a:ext cx="115920" cy="114840"/>
              </p14:xfrm>
            </p:contentPart>
          </mc:Choice>
          <mc:Fallback xmlns="">
            <p:pic>
              <p:nvPicPr>
                <p:cNvPr id="16" name="Ink 15">
                  <a:extLst>
                    <a:ext uri="{FF2B5EF4-FFF2-40B4-BE49-F238E27FC236}">
                      <a16:creationId xmlns:a16="http://schemas.microsoft.com/office/drawing/2014/main" id="{B807719D-43E5-E8C5-56E8-5A9F6048F1B4}"/>
                    </a:ext>
                  </a:extLst>
                </p:cNvPr>
                <p:cNvPicPr/>
                <p:nvPr/>
              </p:nvPicPr>
              <p:blipFill>
                <a:blip r:embed="rId11"/>
                <a:stretch>
                  <a:fillRect/>
                </a:stretch>
              </p:blipFill>
              <p:spPr>
                <a:xfrm>
                  <a:off x="5949698" y="2787496"/>
                  <a:ext cx="151560" cy="150480"/>
                </a:xfrm>
                <a:prstGeom prst="rect">
                  <a:avLst/>
                </a:prstGeom>
              </p:spPr>
            </p:pic>
          </mc:Fallback>
        </mc:AlternateContent>
      </p:grpSp>
      <p:sp>
        <p:nvSpPr>
          <p:cNvPr id="9" name="TextBox 8">
            <a:extLst>
              <a:ext uri="{FF2B5EF4-FFF2-40B4-BE49-F238E27FC236}">
                <a16:creationId xmlns:a16="http://schemas.microsoft.com/office/drawing/2014/main" id="{55D25DEF-259B-D3DA-0C52-7E0E1CC6F597}"/>
              </a:ext>
            </a:extLst>
          </p:cNvPr>
          <p:cNvSpPr txBox="1"/>
          <p:nvPr/>
        </p:nvSpPr>
        <p:spPr>
          <a:xfrm>
            <a:off x="9204249" y="1205558"/>
            <a:ext cx="2435955" cy="923330"/>
          </a:xfrm>
          <a:prstGeom prst="rect">
            <a:avLst/>
          </a:prstGeom>
          <a:noFill/>
        </p:spPr>
        <p:txBody>
          <a:bodyPr wrap="square" rtlCol="0">
            <a:spAutoFit/>
          </a:bodyPr>
          <a:lstStyle/>
          <a:p>
            <a:r>
              <a:rPr lang="sv-FI" b="1"/>
              <a:t>Login to </a:t>
            </a:r>
            <a:r>
              <a:rPr lang="sv-FI" b="1" err="1"/>
              <a:t>see</a:t>
            </a:r>
            <a:r>
              <a:rPr lang="sv-FI" b="1"/>
              <a:t> </a:t>
            </a:r>
            <a:r>
              <a:rPr lang="sv-FI" b="1" err="1"/>
              <a:t>tools</a:t>
            </a:r>
            <a:r>
              <a:rPr lang="sv-FI" b="1"/>
              <a:t>, </a:t>
            </a:r>
            <a:r>
              <a:rPr lang="sv-FI" b="1" err="1"/>
              <a:t>links</a:t>
            </a:r>
            <a:r>
              <a:rPr lang="sv-FI" b="1"/>
              <a:t>, information </a:t>
            </a:r>
            <a:r>
              <a:rPr lang="sv-FI" b="1" err="1"/>
              <a:t>aimed</a:t>
            </a:r>
            <a:r>
              <a:rPr lang="sv-FI" b="1"/>
              <a:t> at </a:t>
            </a:r>
            <a:r>
              <a:rPr lang="sv-FI" b="1" err="1"/>
              <a:t>you</a:t>
            </a:r>
            <a:r>
              <a:rPr lang="sv-FI" b="1"/>
              <a:t>!</a:t>
            </a:r>
          </a:p>
        </p:txBody>
      </p:sp>
      <p:sp>
        <p:nvSpPr>
          <p:cNvPr id="10" name="TextBox 9">
            <a:extLst>
              <a:ext uri="{FF2B5EF4-FFF2-40B4-BE49-F238E27FC236}">
                <a16:creationId xmlns:a16="http://schemas.microsoft.com/office/drawing/2014/main" id="{CADEEB04-25A8-2708-BE69-1374FA45117F}"/>
              </a:ext>
            </a:extLst>
          </p:cNvPr>
          <p:cNvSpPr txBox="1"/>
          <p:nvPr/>
        </p:nvSpPr>
        <p:spPr>
          <a:xfrm>
            <a:off x="9204248" y="5534780"/>
            <a:ext cx="2435955" cy="369332"/>
          </a:xfrm>
          <a:prstGeom prst="rect">
            <a:avLst/>
          </a:prstGeom>
          <a:noFill/>
        </p:spPr>
        <p:txBody>
          <a:bodyPr wrap="square" rtlCol="0">
            <a:spAutoFit/>
          </a:bodyPr>
          <a:lstStyle/>
          <a:p>
            <a:r>
              <a:rPr lang="sv-FI" b="1" err="1"/>
              <a:t>Latest</a:t>
            </a:r>
            <a:r>
              <a:rPr lang="sv-FI" b="1"/>
              <a:t> IT </a:t>
            </a:r>
            <a:r>
              <a:rPr lang="sv-FI" b="1" err="1"/>
              <a:t>news</a:t>
            </a:r>
            <a:endParaRPr lang="sv-FI" b="1"/>
          </a:p>
        </p:txBody>
      </p:sp>
      <p:sp>
        <p:nvSpPr>
          <p:cNvPr id="11" name="TextBox 10">
            <a:extLst>
              <a:ext uri="{FF2B5EF4-FFF2-40B4-BE49-F238E27FC236}">
                <a16:creationId xmlns:a16="http://schemas.microsoft.com/office/drawing/2014/main" id="{9A2B90EB-2F5D-9F5D-57DC-ACA45DE91A4D}"/>
              </a:ext>
            </a:extLst>
          </p:cNvPr>
          <p:cNvSpPr txBox="1"/>
          <p:nvPr/>
        </p:nvSpPr>
        <p:spPr>
          <a:xfrm>
            <a:off x="9204248" y="2780136"/>
            <a:ext cx="2435955" cy="646331"/>
          </a:xfrm>
          <a:prstGeom prst="rect">
            <a:avLst/>
          </a:prstGeom>
          <a:noFill/>
        </p:spPr>
        <p:txBody>
          <a:bodyPr wrap="square" rtlCol="0">
            <a:spAutoFit/>
          </a:bodyPr>
          <a:lstStyle/>
          <a:p>
            <a:r>
              <a:rPr lang="sv-FI" b="1" err="1"/>
              <a:t>Instructions</a:t>
            </a:r>
            <a:r>
              <a:rPr lang="sv-FI" b="1"/>
              <a:t> for </a:t>
            </a:r>
            <a:r>
              <a:rPr lang="sv-FI" b="1" err="1"/>
              <a:t>various</a:t>
            </a:r>
            <a:r>
              <a:rPr lang="sv-FI" b="1"/>
              <a:t> systems</a:t>
            </a:r>
          </a:p>
        </p:txBody>
      </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6BF1FFF-EB91-72DC-D191-274D71E4D9A8}"/>
                  </a:ext>
                </a:extLst>
              </p14:cNvPr>
              <p14:cNvContentPartPr/>
              <p14:nvPr/>
            </p14:nvContentPartPr>
            <p14:xfrm>
              <a:off x="8692330" y="1619131"/>
              <a:ext cx="507960" cy="2962080"/>
            </p14:xfrm>
          </p:contentPart>
        </mc:Choice>
        <mc:Fallback xmlns="">
          <p:pic>
            <p:nvPicPr>
              <p:cNvPr id="12" name="Ink 11">
                <a:extLst>
                  <a:ext uri="{FF2B5EF4-FFF2-40B4-BE49-F238E27FC236}">
                    <a16:creationId xmlns:a16="http://schemas.microsoft.com/office/drawing/2014/main" id="{86BF1FFF-EB91-72DC-D191-274D71E4D9A8}"/>
                  </a:ext>
                </a:extLst>
              </p:cNvPr>
              <p:cNvPicPr/>
              <p:nvPr/>
            </p:nvPicPr>
            <p:blipFill>
              <a:blip r:embed="rId13"/>
              <a:stretch>
                <a:fillRect/>
              </a:stretch>
            </p:blipFill>
            <p:spPr>
              <a:xfrm>
                <a:off x="8674330" y="1601129"/>
                <a:ext cx="543600" cy="299772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938CE4E6-69EA-5177-2883-2854E78BAB15}"/>
                  </a:ext>
                </a:extLst>
              </p14:cNvPr>
              <p14:cNvContentPartPr/>
              <p14:nvPr/>
            </p14:nvContentPartPr>
            <p14:xfrm>
              <a:off x="8421970" y="5263051"/>
              <a:ext cx="807120" cy="366840"/>
            </p14:xfrm>
          </p:contentPart>
        </mc:Choice>
        <mc:Fallback xmlns="">
          <p:pic>
            <p:nvPicPr>
              <p:cNvPr id="13" name="Ink 12">
                <a:extLst>
                  <a:ext uri="{FF2B5EF4-FFF2-40B4-BE49-F238E27FC236}">
                    <a16:creationId xmlns:a16="http://schemas.microsoft.com/office/drawing/2014/main" id="{938CE4E6-69EA-5177-2883-2854E78BAB15}"/>
                  </a:ext>
                </a:extLst>
              </p:cNvPr>
              <p:cNvPicPr/>
              <p:nvPr/>
            </p:nvPicPr>
            <p:blipFill>
              <a:blip r:embed="rId15"/>
              <a:stretch>
                <a:fillRect/>
              </a:stretch>
            </p:blipFill>
            <p:spPr>
              <a:xfrm>
                <a:off x="8403970" y="5245051"/>
                <a:ext cx="842760" cy="402480"/>
              </a:xfrm>
              <a:prstGeom prst="rect">
                <a:avLst/>
              </a:prstGeom>
            </p:spPr>
          </p:pic>
        </mc:Fallback>
      </mc:AlternateContent>
      <p:sp>
        <p:nvSpPr>
          <p:cNvPr id="14" name="TextBox 13">
            <a:extLst>
              <a:ext uri="{FF2B5EF4-FFF2-40B4-BE49-F238E27FC236}">
                <a16:creationId xmlns:a16="http://schemas.microsoft.com/office/drawing/2014/main" id="{EB496990-80F1-0199-E717-2142D1294602}"/>
              </a:ext>
            </a:extLst>
          </p:cNvPr>
          <p:cNvSpPr txBox="1"/>
          <p:nvPr/>
        </p:nvSpPr>
        <p:spPr>
          <a:xfrm>
            <a:off x="9229090" y="5904112"/>
            <a:ext cx="2435955" cy="369332"/>
          </a:xfrm>
          <a:prstGeom prst="rect">
            <a:avLst/>
          </a:prstGeom>
          <a:noFill/>
        </p:spPr>
        <p:txBody>
          <a:bodyPr wrap="square" rtlCol="0">
            <a:spAutoFit/>
          </a:bodyPr>
          <a:lstStyle/>
          <a:p>
            <a:r>
              <a:rPr lang="sv-FI" b="1" err="1"/>
              <a:t>Latest</a:t>
            </a:r>
            <a:r>
              <a:rPr lang="sv-FI" b="1"/>
              <a:t> IT Calendar</a:t>
            </a:r>
          </a:p>
        </p:txBody>
      </p:sp>
      <p:grpSp>
        <p:nvGrpSpPr>
          <p:cNvPr id="15" name="Group 14">
            <a:extLst>
              <a:ext uri="{FF2B5EF4-FFF2-40B4-BE49-F238E27FC236}">
                <a16:creationId xmlns:a16="http://schemas.microsoft.com/office/drawing/2014/main" id="{C4C17A58-94C0-543C-91CC-555F199CA325}"/>
              </a:ext>
            </a:extLst>
          </p:cNvPr>
          <p:cNvGrpSpPr/>
          <p:nvPr/>
        </p:nvGrpSpPr>
        <p:grpSpPr>
          <a:xfrm>
            <a:off x="8969170" y="6316771"/>
            <a:ext cx="325800" cy="624600"/>
            <a:chOff x="8902058" y="6190936"/>
            <a:chExt cx="325800" cy="624600"/>
          </a:xfrm>
        </p:grpSpPr>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D6416FBE-C31D-EAFB-50C7-18C00825765D}"/>
                    </a:ext>
                  </a:extLst>
                </p14:cNvPr>
                <p14:cNvContentPartPr/>
                <p14:nvPr/>
              </p14:nvContentPartPr>
              <p14:xfrm>
                <a:off x="8945618" y="6190936"/>
                <a:ext cx="282240" cy="624600"/>
              </p14:xfrm>
            </p:contentPart>
          </mc:Choice>
          <mc:Fallback xmlns="">
            <p:pic>
              <p:nvPicPr>
                <p:cNvPr id="33" name="Ink 32">
                  <a:extLst>
                    <a:ext uri="{FF2B5EF4-FFF2-40B4-BE49-F238E27FC236}">
                      <a16:creationId xmlns:a16="http://schemas.microsoft.com/office/drawing/2014/main" id="{2263AC1A-D2C4-05E0-FB1D-A5579643871F}"/>
                    </a:ext>
                  </a:extLst>
                </p:cNvPr>
                <p:cNvPicPr/>
                <p:nvPr/>
              </p:nvPicPr>
              <p:blipFill>
                <a:blip r:embed="rId19"/>
                <a:stretch>
                  <a:fillRect/>
                </a:stretch>
              </p:blipFill>
              <p:spPr>
                <a:xfrm>
                  <a:off x="8927618" y="6172926"/>
                  <a:ext cx="317880" cy="66026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03E1118C-B5B6-9309-B03A-C69862936EB9}"/>
                    </a:ext>
                  </a:extLst>
                </p14:cNvPr>
                <p14:cNvContentPartPr/>
                <p14:nvPr/>
              </p14:nvContentPartPr>
              <p14:xfrm>
                <a:off x="8902058" y="6651736"/>
                <a:ext cx="170280" cy="156600"/>
              </p14:xfrm>
            </p:contentPart>
          </mc:Choice>
          <mc:Fallback xmlns="">
            <p:pic>
              <p:nvPicPr>
                <p:cNvPr id="34" name="Ink 33">
                  <a:extLst>
                    <a:ext uri="{FF2B5EF4-FFF2-40B4-BE49-F238E27FC236}">
                      <a16:creationId xmlns:a16="http://schemas.microsoft.com/office/drawing/2014/main" id="{1630A93F-913F-E236-B867-DB35AF11948C}"/>
                    </a:ext>
                  </a:extLst>
                </p:cNvPr>
                <p:cNvPicPr/>
                <p:nvPr/>
              </p:nvPicPr>
              <p:blipFill>
                <a:blip r:embed="rId21"/>
                <a:stretch>
                  <a:fillRect/>
                </a:stretch>
              </p:blipFill>
              <p:spPr>
                <a:xfrm>
                  <a:off x="8884058" y="6633777"/>
                  <a:ext cx="205920" cy="19215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EDCB14C3-4861-BAD8-6D92-AA2BB9FDE2E4}"/>
                  </a:ext>
                </a:extLst>
              </p14:cNvPr>
              <p14:cNvContentPartPr/>
              <p14:nvPr/>
            </p14:nvContentPartPr>
            <p14:xfrm>
              <a:off x="925330" y="2653956"/>
              <a:ext cx="104400" cy="252360"/>
            </p14:xfrm>
          </p:contentPart>
        </mc:Choice>
        <mc:Fallback xmlns="">
          <p:pic>
            <p:nvPicPr>
              <p:cNvPr id="18" name="Ink 17">
                <a:extLst>
                  <a:ext uri="{FF2B5EF4-FFF2-40B4-BE49-F238E27FC236}">
                    <a16:creationId xmlns:a16="http://schemas.microsoft.com/office/drawing/2014/main" id="{EDCB14C3-4861-BAD8-6D92-AA2BB9FDE2E4}"/>
                  </a:ext>
                </a:extLst>
              </p:cNvPr>
              <p:cNvPicPr/>
              <p:nvPr/>
            </p:nvPicPr>
            <p:blipFill>
              <a:blip r:embed="rId23"/>
              <a:stretch>
                <a:fillRect/>
              </a:stretch>
            </p:blipFill>
            <p:spPr>
              <a:xfrm>
                <a:off x="907330" y="2635956"/>
                <a:ext cx="140040" cy="288000"/>
              </a:xfrm>
              <a:prstGeom prst="rect">
                <a:avLst/>
              </a:prstGeom>
            </p:spPr>
          </p:pic>
        </mc:Fallback>
      </mc:AlternateContent>
    </p:spTree>
    <p:extLst>
      <p:ext uri="{BB962C8B-B14F-4D97-AF65-F5344CB8AC3E}">
        <p14:creationId xmlns:p14="http://schemas.microsoft.com/office/powerpoint/2010/main" val="296094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41641D9-2761-D5FD-6757-AF4F44537AAB}"/>
              </a:ext>
            </a:extLst>
          </p:cNvPr>
          <p:cNvSpPr>
            <a:spLocks noGrp="1"/>
          </p:cNvSpPr>
          <p:nvPr>
            <p:ph type="subTitle" idx="1"/>
          </p:nvPr>
        </p:nvSpPr>
        <p:spPr/>
        <p:txBody>
          <a:bodyPr/>
          <a:lstStyle/>
          <a:p>
            <a:pPr marL="0" indent="0">
              <a:buNone/>
            </a:pPr>
            <a:r>
              <a:rPr lang="en-GB" sz="2400" dirty="0"/>
              <a:t>During your time studying at Hanken, you will use several different tools and resources. Below a list of some of the most important ones</a:t>
            </a:r>
            <a:r>
              <a:rPr lang="sv-FI" sz="2400" dirty="0"/>
              <a:t>:</a:t>
            </a:r>
          </a:p>
          <a:p>
            <a:pPr lvl="1" algn="l"/>
            <a:r>
              <a:rPr lang="sv-FI" sz="2000" b="1" dirty="0"/>
              <a:t>SISU</a:t>
            </a:r>
            <a:r>
              <a:rPr lang="sv-FI" sz="2000" dirty="0"/>
              <a:t> –</a:t>
            </a:r>
            <a:r>
              <a:rPr lang="en-GB" sz="2000" dirty="0"/>
              <a:t>administrative </a:t>
            </a:r>
            <a:r>
              <a:rPr lang="en-GB" dirty="0"/>
              <a:t>study </a:t>
            </a:r>
            <a:r>
              <a:rPr lang="en-GB" sz="2000" dirty="0"/>
              <a:t>system (registrations and information, courses, exams, course schedules, certifications…)</a:t>
            </a:r>
            <a:endParaRPr lang="sv-FI" sz="2000" dirty="0"/>
          </a:p>
          <a:p>
            <a:pPr lvl="1" algn="l"/>
            <a:r>
              <a:rPr lang="sv-FI" sz="2000" b="1" dirty="0" err="1"/>
              <a:t>Moodle</a:t>
            </a:r>
            <a:r>
              <a:rPr lang="sv-FI" sz="2000" dirty="0"/>
              <a:t> – </a:t>
            </a:r>
            <a:r>
              <a:rPr lang="en-GB" sz="2000" dirty="0"/>
              <a:t>Learning platform; course material, tasks and discussions, exams</a:t>
            </a:r>
          </a:p>
          <a:p>
            <a:pPr lvl="1" algn="l"/>
            <a:r>
              <a:rPr lang="sv-FI" sz="2000" b="1" dirty="0" err="1"/>
              <a:t>Exam</a:t>
            </a:r>
            <a:r>
              <a:rPr lang="sv-FI" sz="2000" dirty="0"/>
              <a:t> – </a:t>
            </a:r>
            <a:r>
              <a:rPr lang="sv-FI" sz="2000" dirty="0" err="1"/>
              <a:t>Tool</a:t>
            </a:r>
            <a:r>
              <a:rPr lang="sv-FI" sz="2000" dirty="0"/>
              <a:t> for digital </a:t>
            </a:r>
            <a:r>
              <a:rPr lang="sv-FI" sz="2000" dirty="0" err="1"/>
              <a:t>exams</a:t>
            </a:r>
            <a:r>
              <a:rPr lang="sv-FI" sz="2000" dirty="0"/>
              <a:t> in </a:t>
            </a:r>
            <a:r>
              <a:rPr lang="sv-FI" sz="2000" dirty="0" err="1"/>
              <a:t>Examinarium</a:t>
            </a:r>
            <a:endParaRPr lang="sv-FI" sz="2000" dirty="0"/>
          </a:p>
          <a:p>
            <a:pPr lvl="1" algn="l"/>
            <a:endParaRPr lang="sv-FI" sz="2000" b="1" dirty="0"/>
          </a:p>
          <a:p>
            <a:pPr lvl="1" algn="l"/>
            <a:r>
              <a:rPr lang="sv-FI" sz="2000" b="1" dirty="0"/>
              <a:t>HANNA</a:t>
            </a:r>
            <a:r>
              <a:rPr lang="sv-FI" sz="2000" dirty="0"/>
              <a:t> – </a:t>
            </a:r>
            <a:r>
              <a:rPr lang="en-GB" sz="2000" dirty="0"/>
              <a:t>E-books, articles and library services.</a:t>
            </a:r>
          </a:p>
          <a:p>
            <a:pPr lvl="1" algn="l"/>
            <a:endParaRPr lang="en-GB" sz="2000" dirty="0"/>
          </a:p>
          <a:p>
            <a:pPr lvl="1" algn="l"/>
            <a:r>
              <a:rPr lang="sv-FI" sz="2000" b="1" dirty="0"/>
              <a:t>EDUROAM</a:t>
            </a:r>
            <a:r>
              <a:rPr lang="sv-FI" sz="2000" dirty="0"/>
              <a:t> – </a:t>
            </a:r>
            <a:r>
              <a:rPr lang="sv-FI" sz="2000" dirty="0" err="1"/>
              <a:t>wireless</a:t>
            </a:r>
            <a:r>
              <a:rPr lang="sv-FI" sz="2000" dirty="0"/>
              <a:t> </a:t>
            </a:r>
            <a:r>
              <a:rPr lang="sv-FI" sz="2000" dirty="0" err="1"/>
              <a:t>network</a:t>
            </a:r>
            <a:endParaRPr lang="sv-FI" sz="2000" dirty="0"/>
          </a:p>
          <a:p>
            <a:pPr lvl="1" algn="l"/>
            <a:r>
              <a:rPr lang="sv-FI" sz="2000" b="1" dirty="0" err="1"/>
              <a:t>Papercut</a:t>
            </a:r>
            <a:r>
              <a:rPr lang="sv-FI" sz="2000" b="1" dirty="0"/>
              <a:t> </a:t>
            </a:r>
            <a:r>
              <a:rPr lang="sv-FI" sz="2000" b="1" dirty="0" err="1"/>
              <a:t>Mobility</a:t>
            </a:r>
            <a:r>
              <a:rPr lang="sv-FI" sz="2000" b="1" dirty="0"/>
              <a:t> Print </a:t>
            </a:r>
            <a:r>
              <a:rPr lang="sv-FI" sz="2000" dirty="0"/>
              <a:t>– </a:t>
            </a:r>
            <a:r>
              <a:rPr lang="sv-FI" sz="2000" dirty="0" err="1">
                <a:hlinkClick r:id="rId2"/>
              </a:rPr>
              <a:t>printing</a:t>
            </a:r>
            <a:r>
              <a:rPr lang="sv-FI" sz="2000" dirty="0">
                <a:hlinkClick r:id="rId2"/>
              </a:rPr>
              <a:t>, scanning and </a:t>
            </a:r>
            <a:r>
              <a:rPr lang="sv-FI" sz="2000" dirty="0" err="1">
                <a:hlinkClick r:id="rId2"/>
              </a:rPr>
              <a:t>copying</a:t>
            </a:r>
            <a:endParaRPr lang="sv-FI" sz="2000" dirty="0"/>
          </a:p>
          <a:p>
            <a:pPr lvl="1" algn="l"/>
            <a:r>
              <a:rPr lang="sv-FI" sz="2000" b="1" dirty="0">
                <a:hlinkClick r:id="rId3">
                  <a:extLst>
                    <a:ext uri="{A12FA001-AC4F-418D-AE19-62706E023703}">
                      <ahyp:hlinkClr xmlns:ahyp="http://schemas.microsoft.com/office/drawing/2018/hyperlinkcolor" val="tx"/>
                    </a:ext>
                  </a:extLst>
                </a:hlinkClick>
              </a:rPr>
              <a:t>Microsoft 365 </a:t>
            </a:r>
            <a:r>
              <a:rPr lang="sv-FI" sz="2000" dirty="0"/>
              <a:t>– mail, MS Office, Teams and </a:t>
            </a:r>
            <a:r>
              <a:rPr lang="sv-FI" sz="2000" dirty="0" err="1"/>
              <a:t>OneDrive</a:t>
            </a:r>
            <a:r>
              <a:rPr lang="sv-FI" sz="2000" dirty="0"/>
              <a:t>.</a:t>
            </a:r>
          </a:p>
          <a:p>
            <a:endParaRPr lang="sv-FI" dirty="0"/>
          </a:p>
        </p:txBody>
      </p:sp>
      <p:sp>
        <p:nvSpPr>
          <p:cNvPr id="3" name="Title 2">
            <a:extLst>
              <a:ext uri="{FF2B5EF4-FFF2-40B4-BE49-F238E27FC236}">
                <a16:creationId xmlns:a16="http://schemas.microsoft.com/office/drawing/2014/main" id="{3588EE52-EBA5-D6BD-D89C-A40F2200F46B}"/>
              </a:ext>
            </a:extLst>
          </p:cNvPr>
          <p:cNvSpPr>
            <a:spLocks noGrp="1"/>
          </p:cNvSpPr>
          <p:nvPr>
            <p:ph type="title"/>
          </p:nvPr>
        </p:nvSpPr>
        <p:spPr/>
        <p:txBody>
          <a:bodyPr/>
          <a:lstStyle/>
          <a:p>
            <a:r>
              <a:rPr lang="sv-FI" dirty="0"/>
              <a:t>2.3 IT IN YOUR STUDIES</a:t>
            </a:r>
          </a:p>
        </p:txBody>
      </p:sp>
      <p:sp>
        <p:nvSpPr>
          <p:cNvPr id="4" name="TextBox 3">
            <a:extLst>
              <a:ext uri="{FF2B5EF4-FFF2-40B4-BE49-F238E27FC236}">
                <a16:creationId xmlns:a16="http://schemas.microsoft.com/office/drawing/2014/main" id="{69AB94B1-5B28-D066-8D3D-EEB3DC62D8D9}"/>
              </a:ext>
            </a:extLst>
          </p:cNvPr>
          <p:cNvSpPr txBox="1"/>
          <p:nvPr/>
        </p:nvSpPr>
        <p:spPr>
          <a:xfrm>
            <a:off x="2055446" y="6062813"/>
            <a:ext cx="8081108" cy="646331"/>
          </a:xfrm>
          <a:prstGeom prst="rect">
            <a:avLst/>
          </a:prstGeom>
          <a:noFill/>
        </p:spPr>
        <p:txBody>
          <a:bodyPr wrap="square" rtlCol="0">
            <a:spAutoFit/>
          </a:bodyPr>
          <a:lstStyle/>
          <a:p>
            <a:r>
              <a:rPr lang="sv-FI" sz="3600" dirty="0">
                <a:hlinkClick r:id="rId4"/>
              </a:rPr>
              <a:t>https://www.hanken.fi/en/tools-list</a:t>
            </a:r>
            <a:endParaRPr lang="sv-FI" sz="3600" dirty="0"/>
          </a:p>
        </p:txBody>
      </p:sp>
    </p:spTree>
    <p:extLst>
      <p:ext uri="{BB962C8B-B14F-4D97-AF65-F5344CB8AC3E}">
        <p14:creationId xmlns:p14="http://schemas.microsoft.com/office/powerpoint/2010/main" val="95570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4D768A-A93E-C04A-C4EE-032B66B5CDED}"/>
              </a:ext>
            </a:extLst>
          </p:cNvPr>
          <p:cNvSpPr>
            <a:spLocks noGrp="1"/>
          </p:cNvSpPr>
          <p:nvPr>
            <p:ph type="title"/>
          </p:nvPr>
        </p:nvSpPr>
        <p:spPr/>
        <p:txBody>
          <a:bodyPr/>
          <a:lstStyle/>
          <a:p>
            <a:r>
              <a:rPr lang="sv-FI" dirty="0"/>
              <a:t>2.4 Student </a:t>
            </a:r>
            <a:r>
              <a:rPr lang="sv-FI" dirty="0" err="1"/>
              <a:t>computers</a:t>
            </a:r>
            <a:r>
              <a:rPr lang="sv-FI" dirty="0"/>
              <a:t> at Hanken</a:t>
            </a:r>
          </a:p>
        </p:txBody>
      </p:sp>
      <p:sp>
        <p:nvSpPr>
          <p:cNvPr id="4" name="Content Placeholder 2">
            <a:extLst>
              <a:ext uri="{FF2B5EF4-FFF2-40B4-BE49-F238E27FC236}">
                <a16:creationId xmlns:a16="http://schemas.microsoft.com/office/drawing/2014/main" id="{4016CBB6-7FA0-87E2-C0FD-143D0E3F3504}"/>
              </a:ext>
            </a:extLst>
          </p:cNvPr>
          <p:cNvSpPr txBox="1">
            <a:spLocks/>
          </p:cNvSpPr>
          <p:nvPr/>
        </p:nvSpPr>
        <p:spPr>
          <a:xfrm>
            <a:off x="262270" y="4358161"/>
            <a:ext cx="6179238" cy="18946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FI" sz="2400" b="1" dirty="0"/>
              <a:t>Software</a:t>
            </a:r>
            <a:r>
              <a:rPr lang="sv-FI" sz="2400" dirty="0"/>
              <a:t> </a:t>
            </a:r>
            <a:r>
              <a:rPr lang="sv-FI" sz="2400" dirty="0" err="1"/>
              <a:t>needed</a:t>
            </a:r>
            <a:r>
              <a:rPr lang="sv-FI" sz="2400" dirty="0"/>
              <a:t> for studies is </a:t>
            </a:r>
            <a:r>
              <a:rPr lang="sv-FI" sz="2400" dirty="0" err="1"/>
              <a:t>installed</a:t>
            </a:r>
            <a:r>
              <a:rPr lang="sv-FI" sz="2400" dirty="0"/>
              <a:t> on Hanken student </a:t>
            </a:r>
            <a:r>
              <a:rPr lang="sv-FI" sz="2400" dirty="0" err="1"/>
              <a:t>computers</a:t>
            </a:r>
            <a:r>
              <a:rPr lang="sv-FI" sz="2400" dirty="0"/>
              <a:t> - for </a:t>
            </a:r>
            <a:r>
              <a:rPr lang="sv-FI" sz="2400" dirty="0" err="1"/>
              <a:t>example</a:t>
            </a:r>
            <a:r>
              <a:rPr lang="sv-FI" sz="2400" dirty="0"/>
              <a:t> Microsoft Office, </a:t>
            </a:r>
            <a:r>
              <a:rPr lang="sv-FI" sz="2400" dirty="0" err="1"/>
              <a:t>statistics</a:t>
            </a:r>
            <a:r>
              <a:rPr lang="sv-FI" sz="2400" dirty="0"/>
              <a:t> software etc. </a:t>
            </a:r>
          </a:p>
          <a:p>
            <a:pPr marL="0" indent="0">
              <a:buFont typeface="Arial" panose="020B0604020202020204" pitchFamily="34" charset="0"/>
              <a:buNone/>
            </a:pPr>
            <a:r>
              <a:rPr lang="sv-FI" sz="2400" dirty="0"/>
              <a:t>In </a:t>
            </a:r>
            <a:r>
              <a:rPr lang="sv-FI" sz="2400" b="1" dirty="0"/>
              <a:t>Quantum</a:t>
            </a:r>
            <a:r>
              <a:rPr lang="sv-FI" sz="2400" dirty="0"/>
              <a:t> </a:t>
            </a:r>
            <a:r>
              <a:rPr lang="sv-FI" sz="2400" dirty="0" err="1"/>
              <a:t>you</a:t>
            </a:r>
            <a:r>
              <a:rPr lang="sv-FI" sz="2400" dirty="0"/>
              <a:t> </a:t>
            </a:r>
            <a:r>
              <a:rPr lang="sv-FI" sz="2400" dirty="0" err="1"/>
              <a:t>can</a:t>
            </a:r>
            <a:r>
              <a:rPr lang="sv-FI" sz="2400" dirty="0"/>
              <a:t> </a:t>
            </a:r>
            <a:r>
              <a:rPr lang="sv-FI" sz="2400" dirty="0" err="1"/>
              <a:t>also</a:t>
            </a:r>
            <a:r>
              <a:rPr lang="sv-FI" sz="2400" dirty="0"/>
              <a:t> </a:t>
            </a:r>
            <a:r>
              <a:rPr lang="sv-FI" sz="2400" dirty="0" err="1"/>
              <a:t>find</a:t>
            </a:r>
            <a:r>
              <a:rPr lang="sv-FI" sz="2400" dirty="0"/>
              <a:t> </a:t>
            </a:r>
            <a:r>
              <a:rPr lang="sv-FI" sz="2400" dirty="0" err="1"/>
              <a:t>some</a:t>
            </a:r>
            <a:r>
              <a:rPr lang="sv-FI" sz="2400" dirty="0"/>
              <a:t> </a:t>
            </a:r>
            <a:r>
              <a:rPr lang="sv-FI" sz="2400" dirty="0" err="1"/>
              <a:t>unique</a:t>
            </a:r>
            <a:r>
              <a:rPr lang="sv-FI" sz="2400" dirty="0"/>
              <a:t> </a:t>
            </a:r>
            <a:r>
              <a:rPr lang="sv-FI" sz="2400" dirty="0" err="1"/>
              <a:t>finance</a:t>
            </a:r>
            <a:r>
              <a:rPr lang="sv-FI" sz="2400" dirty="0"/>
              <a:t> software </a:t>
            </a:r>
            <a:r>
              <a:rPr lang="sv-FI" sz="2400" dirty="0" err="1"/>
              <a:t>installed</a:t>
            </a:r>
            <a:r>
              <a:rPr lang="sv-FI" sz="2400" dirty="0"/>
              <a:t> </a:t>
            </a:r>
            <a:r>
              <a:rPr lang="sv-FI" sz="2400" dirty="0" err="1"/>
              <a:t>only</a:t>
            </a:r>
            <a:r>
              <a:rPr lang="sv-FI" sz="2400" dirty="0"/>
              <a:t> on a </a:t>
            </a:r>
            <a:r>
              <a:rPr lang="sv-FI" sz="2400" dirty="0" err="1"/>
              <a:t>few</a:t>
            </a:r>
            <a:r>
              <a:rPr lang="sv-FI" sz="2400" dirty="0"/>
              <a:t> </a:t>
            </a:r>
            <a:r>
              <a:rPr lang="sv-FI" sz="2400" dirty="0" err="1"/>
              <a:t>computers</a:t>
            </a:r>
            <a:endParaRPr lang="sv-FI" sz="2400" dirty="0"/>
          </a:p>
          <a:p>
            <a:endParaRPr lang="sv-FI" sz="2400" dirty="0"/>
          </a:p>
        </p:txBody>
      </p:sp>
      <p:sp>
        <p:nvSpPr>
          <p:cNvPr id="5" name="Content Placeholder 3">
            <a:extLst>
              <a:ext uri="{FF2B5EF4-FFF2-40B4-BE49-F238E27FC236}">
                <a16:creationId xmlns:a16="http://schemas.microsoft.com/office/drawing/2014/main" id="{6E2230A0-A367-BF39-4BE5-366B5E91AEF2}"/>
              </a:ext>
            </a:extLst>
          </p:cNvPr>
          <p:cNvSpPr txBox="1">
            <a:spLocks/>
          </p:cNvSpPr>
          <p:nvPr/>
        </p:nvSpPr>
        <p:spPr>
          <a:xfrm>
            <a:off x="6964326" y="1661680"/>
            <a:ext cx="4965404" cy="41886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FI" sz="2400"/>
              <a:t>Software for </a:t>
            </a:r>
            <a:r>
              <a:rPr lang="sv-FI" sz="2400" b="1"/>
              <a:t>your own computer </a:t>
            </a:r>
            <a:br>
              <a:rPr lang="sv-FI" sz="2400" b="1"/>
            </a:br>
            <a:r>
              <a:rPr lang="sv-FI" sz="2400" i="1"/>
              <a:t>(via Campus licence)</a:t>
            </a:r>
            <a:r>
              <a:rPr lang="sv-FI" sz="2400"/>
              <a:t>:</a:t>
            </a:r>
          </a:p>
          <a:p>
            <a:r>
              <a:rPr lang="sv-FI" sz="2400"/>
              <a:t>Microsoft Office – via Microsoft 365, </a:t>
            </a:r>
          </a:p>
          <a:p>
            <a:r>
              <a:rPr lang="sv-FI" sz="2400"/>
              <a:t>Statistics software (SPSS, Oxmetrics)</a:t>
            </a:r>
          </a:p>
          <a:p>
            <a:r>
              <a:rPr lang="sv-FI" sz="2400"/>
              <a:t>F-secure</a:t>
            </a:r>
          </a:p>
          <a:p>
            <a:pPr lvl="1"/>
            <a:r>
              <a:rPr lang="sv-FI"/>
              <a:t>Safe:  5€/year</a:t>
            </a:r>
          </a:p>
          <a:p>
            <a:pPr lvl="1"/>
            <a:r>
              <a:rPr lang="sv-FI"/>
              <a:t>Total: 15€/year</a:t>
            </a:r>
            <a:endParaRPr lang="sv-FI" dirty="0"/>
          </a:p>
        </p:txBody>
      </p:sp>
      <p:sp>
        <p:nvSpPr>
          <p:cNvPr id="6" name="Rectangle 5">
            <a:extLst>
              <a:ext uri="{FF2B5EF4-FFF2-40B4-BE49-F238E27FC236}">
                <a16:creationId xmlns:a16="http://schemas.microsoft.com/office/drawing/2014/main" id="{05953DFB-4512-D1FF-C071-41447779063E}"/>
              </a:ext>
            </a:extLst>
          </p:cNvPr>
          <p:cNvSpPr/>
          <p:nvPr/>
        </p:nvSpPr>
        <p:spPr>
          <a:xfrm>
            <a:off x="1030514" y="1661680"/>
            <a:ext cx="4501116" cy="2677656"/>
          </a:xfrm>
          <a:prstGeom prst="rect">
            <a:avLst/>
          </a:prstGeom>
        </p:spPr>
        <p:txBody>
          <a:bodyPr wrap="square" lIns="91440" tIns="45720" rIns="91440" bIns="45720" anchor="t">
            <a:spAutoFit/>
          </a:bodyPr>
          <a:lstStyle/>
          <a:p>
            <a:r>
              <a:rPr lang="sv-FI" sz="2400" b="1" dirty="0">
                <a:latin typeface="+mn-lt"/>
              </a:rPr>
              <a:t>In </a:t>
            </a:r>
            <a:r>
              <a:rPr lang="sv-FI" sz="2400" b="1" dirty="0" err="1">
                <a:latin typeface="+mn-lt"/>
              </a:rPr>
              <a:t>Helsinki</a:t>
            </a:r>
            <a:endParaRPr lang="sv-FI" sz="2400" b="1" dirty="0">
              <a:latin typeface="+mn-lt"/>
            </a:endParaRPr>
          </a:p>
          <a:p>
            <a:pPr marL="342900" indent="-342900">
              <a:buFont typeface="Arial" panose="020B0604020202020204" pitchFamily="34" charset="0"/>
              <a:buChar char="•"/>
            </a:pPr>
            <a:r>
              <a:rPr lang="sv-FI" sz="2400" dirty="0" err="1"/>
              <a:t>room</a:t>
            </a:r>
            <a:r>
              <a:rPr lang="sv-FI" sz="2400" dirty="0">
                <a:latin typeface="+mn-lt"/>
              </a:rPr>
              <a:t> A407</a:t>
            </a:r>
            <a:r>
              <a:rPr lang="sv-FI" sz="2400" dirty="0"/>
              <a:t>, 4:th </a:t>
            </a:r>
            <a:r>
              <a:rPr lang="sv-FI" sz="2400" dirty="0" err="1"/>
              <a:t>floor</a:t>
            </a:r>
            <a:endParaRPr lang="sv-FI" sz="2400" dirty="0">
              <a:latin typeface="+mn-lt"/>
            </a:endParaRPr>
          </a:p>
          <a:p>
            <a:pPr marL="342900" indent="-342900">
              <a:buFont typeface="Arial" panose="020B0604020202020204" pitchFamily="34" charset="0"/>
              <a:buChar char="•"/>
            </a:pPr>
            <a:r>
              <a:rPr lang="sv-FI" sz="2400" dirty="0">
                <a:latin typeface="+mn-lt"/>
              </a:rPr>
              <a:t>Quantum, 1st </a:t>
            </a:r>
            <a:r>
              <a:rPr lang="sv-FI" sz="2400" dirty="0" err="1">
                <a:latin typeface="+mn-lt"/>
              </a:rPr>
              <a:t>floor</a:t>
            </a:r>
            <a:endParaRPr lang="sv-FI" sz="2400" dirty="0">
              <a:latin typeface="+mn-lt"/>
            </a:endParaRPr>
          </a:p>
          <a:p>
            <a:pPr marL="342900" indent="-342900">
              <a:buFont typeface="Arial" panose="020B0604020202020204" pitchFamily="34" charset="0"/>
              <a:buChar char="•"/>
            </a:pPr>
            <a:r>
              <a:rPr lang="sv-FI" sz="2400" dirty="0" err="1">
                <a:latin typeface="+mn-lt"/>
              </a:rPr>
              <a:t>Library</a:t>
            </a:r>
            <a:endParaRPr lang="sv-FI" sz="2400" dirty="0">
              <a:latin typeface="+mn-lt"/>
            </a:endParaRPr>
          </a:p>
          <a:p>
            <a:r>
              <a:rPr lang="sv-FI" sz="2400" b="1" dirty="0">
                <a:latin typeface="+mn-lt"/>
              </a:rPr>
              <a:t>In </a:t>
            </a:r>
            <a:r>
              <a:rPr lang="sv-FI" sz="2400" b="1" dirty="0" err="1">
                <a:latin typeface="+mn-lt"/>
              </a:rPr>
              <a:t>Vaasa</a:t>
            </a:r>
            <a:endParaRPr lang="sv-FI" sz="2400" b="1" dirty="0">
              <a:latin typeface="+mn-lt"/>
            </a:endParaRPr>
          </a:p>
          <a:p>
            <a:pPr marL="342900" indent="-342900">
              <a:buFont typeface="Arial" panose="020B0604020202020204" pitchFamily="34" charset="0"/>
              <a:buChar char="•"/>
            </a:pPr>
            <a:r>
              <a:rPr lang="sv-FI" sz="2400" dirty="0"/>
              <a:t>3:rd </a:t>
            </a:r>
            <a:r>
              <a:rPr lang="sv-FI" sz="2400" dirty="0" err="1"/>
              <a:t>floor</a:t>
            </a:r>
            <a:r>
              <a:rPr lang="sv-FI" sz="2400" dirty="0"/>
              <a:t>, </a:t>
            </a:r>
            <a:r>
              <a:rPr lang="sv-FI" sz="2400" dirty="0" err="1"/>
              <a:t>room</a:t>
            </a:r>
            <a:r>
              <a:rPr lang="sv-FI" sz="2400" dirty="0"/>
              <a:t> v317</a:t>
            </a:r>
          </a:p>
          <a:p>
            <a:pPr marL="342900" indent="-342900">
              <a:buFont typeface="Arial" panose="020B0604020202020204" pitchFamily="34" charset="0"/>
              <a:buChar char="•"/>
            </a:pPr>
            <a:r>
              <a:rPr lang="sv-FI" sz="2400" dirty="0"/>
              <a:t>Quantum - v325</a:t>
            </a:r>
            <a:endParaRPr lang="sv-FI" sz="2400" dirty="0">
              <a:latin typeface="+mn-lt"/>
            </a:endParaRPr>
          </a:p>
        </p:txBody>
      </p:sp>
      <p:sp>
        <p:nvSpPr>
          <p:cNvPr id="7" name="TextBox 6">
            <a:extLst>
              <a:ext uri="{FF2B5EF4-FFF2-40B4-BE49-F238E27FC236}">
                <a16:creationId xmlns:a16="http://schemas.microsoft.com/office/drawing/2014/main" id="{CF4DB6BA-1160-AF99-1EF6-66181AC64D4E}"/>
              </a:ext>
            </a:extLst>
          </p:cNvPr>
          <p:cNvSpPr txBox="1"/>
          <p:nvPr/>
        </p:nvSpPr>
        <p:spPr>
          <a:xfrm>
            <a:off x="3912648" y="6232093"/>
            <a:ext cx="8279352" cy="369332"/>
          </a:xfrm>
          <a:prstGeom prst="rect">
            <a:avLst/>
          </a:prstGeom>
          <a:noFill/>
        </p:spPr>
        <p:txBody>
          <a:bodyPr wrap="square" lIns="91440" tIns="45720" rIns="91440" bIns="45720" rtlCol="0" anchor="t">
            <a:spAutoFit/>
          </a:bodyPr>
          <a:lstStyle/>
          <a:p>
            <a:pPr algn="ctr"/>
            <a:r>
              <a:rPr lang="sv-FI" dirty="0" err="1">
                <a:latin typeface="Arial"/>
                <a:cs typeface="Arial"/>
              </a:rPr>
              <a:t>More</a:t>
            </a:r>
            <a:r>
              <a:rPr lang="sv-FI" dirty="0">
                <a:latin typeface="Arial"/>
                <a:cs typeface="Arial"/>
              </a:rPr>
              <a:t> information</a:t>
            </a:r>
            <a:r>
              <a:rPr lang="sv-FI" sz="1800" dirty="0">
                <a:latin typeface="Arial"/>
                <a:cs typeface="Arial"/>
              </a:rPr>
              <a:t>: </a:t>
            </a:r>
            <a:r>
              <a:rPr lang="sv-FI" sz="1800" i="1" dirty="0">
                <a:latin typeface="Arial"/>
                <a:cs typeface="Arial"/>
                <a:hlinkClick r:id="rId2">
                  <a:extLst>
                    <a:ext uri="{A12FA001-AC4F-418D-AE19-62706E023703}">
                      <ahyp:hlinkClr xmlns:ahyp="http://schemas.microsoft.com/office/drawing/2018/hyperlinkcolor" val="tx"/>
                    </a:ext>
                  </a:extLst>
                </a:hlinkClick>
              </a:rPr>
              <a:t>IT-services- </a:t>
            </a:r>
            <a:r>
              <a:rPr lang="sv-FI" sz="1800" i="1" dirty="0" err="1">
                <a:latin typeface="Arial"/>
                <a:cs typeface="Arial"/>
                <a:hlinkClick r:id="rId2">
                  <a:extLst>
                    <a:ext uri="{A12FA001-AC4F-418D-AE19-62706E023703}">
                      <ahyp:hlinkClr xmlns:ahyp="http://schemas.microsoft.com/office/drawing/2018/hyperlinkcolor" val="tx"/>
                    </a:ext>
                  </a:extLst>
                </a:hlinkClick>
              </a:rPr>
              <a:t>Computers</a:t>
            </a:r>
            <a:endParaRPr lang="fi-FI" sz="1800" i="1" dirty="0">
              <a:latin typeface="Arial"/>
              <a:cs typeface="Arial"/>
            </a:endParaRPr>
          </a:p>
        </p:txBody>
      </p:sp>
    </p:spTree>
    <p:extLst>
      <p:ext uri="{BB962C8B-B14F-4D97-AF65-F5344CB8AC3E}">
        <p14:creationId xmlns:p14="http://schemas.microsoft.com/office/powerpoint/2010/main" val="4189971182"/>
      </p:ext>
    </p:extLst>
  </p:cSld>
  <p:clrMapOvr>
    <a:masterClrMapping/>
  </p:clrMapOvr>
</p:sld>
</file>

<file path=ppt/theme/theme1.xml><?xml version="1.0" encoding="utf-8"?>
<a:theme xmlns:a="http://schemas.openxmlformats.org/drawingml/2006/main" name="COVER">
  <a:themeElements>
    <a:clrScheme name="HANKEN">
      <a:dk1>
        <a:srgbClr val="262626"/>
      </a:dk1>
      <a:lt1>
        <a:sysClr val="window" lastClr="FFFFFF"/>
      </a:lt1>
      <a:dk2>
        <a:srgbClr val="7C8735"/>
      </a:dk2>
      <a:lt2>
        <a:srgbClr val="FFFFFF"/>
      </a:lt2>
      <a:accent1>
        <a:srgbClr val="07758C"/>
      </a:accent1>
      <a:accent2>
        <a:srgbClr val="B7AF67"/>
      </a:accent2>
      <a:accent3>
        <a:srgbClr val="E7AEA0"/>
      </a:accent3>
      <a:accent4>
        <a:srgbClr val="DE7143"/>
      </a:accent4>
      <a:accent5>
        <a:srgbClr val="A2B3B0"/>
      </a:accent5>
      <a:accent6>
        <a:srgbClr val="DBDFC7"/>
      </a:accent6>
      <a:hlink>
        <a:srgbClr val="B7AF67"/>
      </a:hlink>
      <a:folHlink>
        <a:srgbClr val="A2B3B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anken_2024_ppt_small_0.pptx" id="{3B27097B-E9DB-43EE-B18A-D65881803FE4}" vid="{4C4574FA-2C01-4CB2-82E8-E232C22BBCEB}"/>
    </a:ext>
  </a:extLst>
</a:theme>
</file>

<file path=ppt/theme/theme2.xml><?xml version="1.0" encoding="utf-8"?>
<a:theme xmlns:a="http://schemas.openxmlformats.org/drawingml/2006/main" name="CONTENT">
  <a:themeElements>
    <a:clrScheme name="Custom 1">
      <a:dk1>
        <a:srgbClr val="262626"/>
      </a:dk1>
      <a:lt1>
        <a:sysClr val="window" lastClr="FFFFFF"/>
      </a:lt1>
      <a:dk2>
        <a:srgbClr val="7C8735"/>
      </a:dk2>
      <a:lt2>
        <a:srgbClr val="FFFFFF"/>
      </a:lt2>
      <a:accent1>
        <a:srgbClr val="07758C"/>
      </a:accent1>
      <a:accent2>
        <a:srgbClr val="B7AF67"/>
      </a:accent2>
      <a:accent3>
        <a:srgbClr val="E7AEA0"/>
      </a:accent3>
      <a:accent4>
        <a:srgbClr val="DE7143"/>
      </a:accent4>
      <a:accent5>
        <a:srgbClr val="7DA4A1"/>
      </a:accent5>
      <a:accent6>
        <a:srgbClr val="A2B3B0"/>
      </a:accent6>
      <a:hlink>
        <a:srgbClr val="B7AF67"/>
      </a:hlink>
      <a:folHlink>
        <a:srgbClr val="A2B3B0"/>
      </a:folHlink>
    </a:clrScheme>
    <a:fontScheme name="Custom 1">
      <a:majorFont>
        <a:latin typeface="Aptos Extra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anken_2024_ppt_small_0.pptx" id="{3B27097B-E9DB-43EE-B18A-D65881803FE4}" vid="{43DD5B82-8A48-4D5F-9A75-198618D64605}"/>
    </a:ext>
  </a:extLst>
</a:theme>
</file>

<file path=ppt/theme/theme3.xml><?xml version="1.0" encoding="utf-8"?>
<a:theme xmlns:a="http://schemas.openxmlformats.org/drawingml/2006/main" name="HEADLINE / CONTEN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ptos Extra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anken_2024_ppt_small_0.pptx" id="{3B27097B-E9DB-43EE-B18A-D65881803FE4}" vid="{F5E40CCC-AB8E-4D8E-B03E-AFBC72FD021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D6EE96424BC4A9551D07313BACA2A" ma:contentTypeVersion="20" ma:contentTypeDescription="Create a new document." ma:contentTypeScope="" ma:versionID="354715d9ca46d7c5710f0e8e3d323dae">
  <xsd:schema xmlns:xsd="http://www.w3.org/2001/XMLSchema" xmlns:xs="http://www.w3.org/2001/XMLSchema" xmlns:p="http://schemas.microsoft.com/office/2006/metadata/properties" xmlns:ns2="4a798878-3097-45b1-ad11-5d86a361a536" xmlns:ns3="ca889c9b-3ef1-4bad-8fbd-85a65ccc7d33" targetNamespace="http://schemas.microsoft.com/office/2006/metadata/properties" ma:root="true" ma:fieldsID="3e9639fed4e97f876e3940fd27bf02e2" ns2:_="" ns3:_="">
    <xsd:import namespace="4a798878-3097-45b1-ad11-5d86a361a536"/>
    <xsd:import namespace="ca889c9b-3ef1-4bad-8fbd-85a65ccc7d3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98878-3097-45b1-ad11-5d86a361a5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50f4d1bb-af44-4bfa-a0a0-bdf65bdb6149}" ma:internalName="TaxCatchAll" ma:showField="CatchAllData" ma:web="4a798878-3097-45b1-ad11-5d86a361a53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89c9b-3ef1-4bad-8fbd-85a65ccc7d3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ae2630-cedc-4581-be10-a37bae39f565"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798878-3097-45b1-ad11-5d86a361a536" xsi:nil="true"/>
    <lcf76f155ced4ddcb4097134ff3c332f xmlns="ca889c9b-3ef1-4bad-8fbd-85a65ccc7d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62E655F-4A56-425F-B13B-DBDB6B0BA3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798878-3097-45b1-ad11-5d86a361a536"/>
    <ds:schemaRef ds:uri="ca889c9b-3ef1-4bad-8fbd-85a65ccc7d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09E991-5917-427A-A7AF-EE3EC309EFFA}">
  <ds:schemaRefs>
    <ds:schemaRef ds:uri="http://schemas.microsoft.com/sharepoint/v3/contenttype/forms"/>
  </ds:schemaRefs>
</ds:datastoreItem>
</file>

<file path=customXml/itemProps3.xml><?xml version="1.0" encoding="utf-8"?>
<ds:datastoreItem xmlns:ds="http://schemas.openxmlformats.org/officeDocument/2006/customXml" ds:itemID="{EE62541A-038B-402C-BC69-C05800DAC239}">
  <ds:schemaRefs>
    <ds:schemaRef ds:uri="ca889c9b-3ef1-4bad-8fbd-85a65ccc7d33"/>
    <ds:schemaRef ds:uri="4a798878-3097-45b1-ad11-5d86a361a536"/>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hanken_2024_ppt_small_0</Template>
  <TotalTime>120</TotalTime>
  <Words>1408</Words>
  <Application>Microsoft Office PowerPoint</Application>
  <PresentationFormat>Widescreen</PresentationFormat>
  <Paragraphs>164</Paragraphs>
  <Slides>20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Aptos</vt:lpstr>
      <vt:lpstr>Arial</vt:lpstr>
      <vt:lpstr>Georgia</vt:lpstr>
      <vt:lpstr>Wingdings</vt:lpstr>
      <vt:lpstr>COVER</vt:lpstr>
      <vt:lpstr>CONTENT</vt:lpstr>
      <vt:lpstr>HEADLINE / CONTENT</vt:lpstr>
      <vt:lpstr>PowerPoint Presentation</vt:lpstr>
      <vt:lpstr>IT Services at Hanken</vt:lpstr>
      <vt:lpstr>1. HANKEN IT SERVICES</vt:lpstr>
      <vt:lpstr>1.1 IT SERVICES – RESPONSIBILITY AREAS</vt:lpstr>
      <vt:lpstr>2.1  HANKEN WEBPAGES AND MYWEB</vt:lpstr>
      <vt:lpstr>2.1 HANKEN WEBPAGES AND MYWEB</vt:lpstr>
      <vt:lpstr>2.2 WWW.HANKEN.FI/EN/IT-SERVICES</vt:lpstr>
      <vt:lpstr>2.3 IT IN YOUR STUDIES</vt:lpstr>
      <vt:lpstr>2.4 Student computers at Hanken</vt:lpstr>
      <vt:lpstr>2.5 PRINTING/ SCANNING/ COPYING</vt:lpstr>
      <vt:lpstr>2.6 WIRELESS NETWORK AND PRINTING FROM YOUR OWN COMPUTER </vt:lpstr>
      <vt:lpstr>2.7 MICROSOFT 365</vt:lpstr>
      <vt:lpstr>3 ACCESS CONTROL</vt:lpstr>
      <vt:lpstr>3.1 YOUR USER-ID</vt:lpstr>
      <vt:lpstr>3.2 YOUR OFFICIAL HANKEN E-MAIL</vt:lpstr>
      <vt:lpstr>3.3 Take care of your credentials</vt:lpstr>
      <vt:lpstr>3.4 MULTIFACTOR AUTHENTICATION (MFA)</vt:lpstr>
      <vt:lpstr>HELP?!</vt:lpstr>
      <vt:lpstr>PowerPoint Presentation</vt:lpstr>
      <vt:lpstr>3.1 YOUR USER-ID,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Kicka Lindroos</dc:creator>
  <cp:lastModifiedBy>Kicka Lindroos</cp:lastModifiedBy>
  <cp:revision>3</cp:revision>
  <cp:lastPrinted>2025-01-16T07:44:35Z</cp:lastPrinted>
  <dcterms:created xsi:type="dcterms:W3CDTF">2024-08-29T06:43:34Z</dcterms:created>
  <dcterms:modified xsi:type="dcterms:W3CDTF">2025-01-16T07:46:19Z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0x010100DA6D6EE96424BC4A9551D07313BACA2A</vt:lpwstr>
  </property>
  <property fmtid="{D5CDD505-2E9C-101B-9397-08002B2CF9AE}" pid="3" name="MediaServiceImageTags">
    <vt:lpwstr/>
  </property>
</Properties>
</file>