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0" r:id="rId5"/>
    <p:sldMasterId id="2147483652" r:id="rId6"/>
    <p:sldMasterId id="2147483654" r:id="rId7"/>
    <p:sldMasterId id="2147483656" r:id="rId8"/>
    <p:sldMasterId id="2147483658" r:id="rId9"/>
    <p:sldMasterId id="2147483660" r:id="rId10"/>
    <p:sldMasterId id="2147483662" r:id="rId11"/>
    <p:sldMasterId id="2147484816" r:id="rId12"/>
  </p:sldMasterIdLst>
  <p:notesMasterIdLst>
    <p:notesMasterId r:id="rId31"/>
  </p:notesMasterIdLst>
  <p:handoutMasterIdLst>
    <p:handoutMasterId r:id="rId32"/>
  </p:handoutMasterIdLst>
  <p:sldIdLst>
    <p:sldId id="265" r:id="rId13"/>
    <p:sldId id="266" r:id="rId14"/>
    <p:sldId id="268" r:id="rId15"/>
    <p:sldId id="284" r:id="rId16"/>
    <p:sldId id="298" r:id="rId17"/>
    <p:sldId id="285" r:id="rId18"/>
    <p:sldId id="286" r:id="rId19"/>
    <p:sldId id="29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6" r:id="rId29"/>
    <p:sldId id="287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005F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28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-231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9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2.xml"/><Relationship Id="rId32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7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theme" Target="theme/theme1.xml"/><Relationship Id="rId8" Type="http://schemas.openxmlformats.org/officeDocument/2006/relationships/slideMaster" Target="slideMasters/slideMaster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9AC589D-9CBC-418C-A82E-6A48BDB5ABCE}" type="datetimeFigureOut">
              <a:rPr lang="sv-FI"/>
              <a:pPr>
                <a:defRPr/>
              </a:pPr>
              <a:t>6.9.2017</a:t>
            </a:fld>
            <a:endParaRPr lang="sv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r>
              <a:rPr lang="sv-FI"/>
              <a:t>Copyright Hanken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EB55C06-2EFB-40EC-8A2C-3559876B6DEC}" type="slidenum">
              <a:rPr lang="sv-FI"/>
              <a:pPr>
                <a:defRPr/>
              </a:pPr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759770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sv-FI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sv-FI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 noProof="0"/>
              <a:t>Klicka här för att ändra format på bakgrundstexten</a:t>
            </a:r>
          </a:p>
          <a:p>
            <a:pPr lvl="1"/>
            <a:r>
              <a:rPr lang="en-US" altLang="sv-FI" noProof="0"/>
              <a:t>Nivå två</a:t>
            </a:r>
          </a:p>
          <a:p>
            <a:pPr lvl="2"/>
            <a:r>
              <a:rPr lang="en-US" altLang="sv-FI" noProof="0"/>
              <a:t>Nivå tre</a:t>
            </a:r>
          </a:p>
          <a:p>
            <a:pPr lvl="3"/>
            <a:r>
              <a:rPr lang="en-US" altLang="sv-FI" noProof="0"/>
              <a:t>Nivå fyra</a:t>
            </a:r>
          </a:p>
          <a:p>
            <a:pPr lvl="4"/>
            <a:r>
              <a:rPr lang="en-US" altLang="sv-FI" noProof="0"/>
              <a:t>Nivå fem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altLang="sv-FI"/>
              <a:t>Copyright Hanken</a:t>
            </a:r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8C03CBA-3857-4197-9516-8BD16E3848D9}" type="slidenum">
              <a:rPr lang="en-US" altLang="sv-FI"/>
              <a:pPr>
                <a:defRPr/>
              </a:pPr>
              <a:t>‹#›</a:t>
            </a:fld>
            <a:endParaRPr lang="en-US" altLang="sv-FI"/>
          </a:p>
        </p:txBody>
      </p:sp>
    </p:spTree>
    <p:extLst>
      <p:ext uri="{BB962C8B-B14F-4D97-AF65-F5344CB8AC3E}">
        <p14:creationId xmlns:p14="http://schemas.microsoft.com/office/powerpoint/2010/main" val="6257540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D5FE687-04D7-4D40-A487-6672A4AF53B1}" type="slidenum">
              <a:rPr lang="en-US" altLang="sv-FI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sv-FI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v-FI" altLang="sv-FI"/>
          </a:p>
        </p:txBody>
      </p:sp>
    </p:spTree>
    <p:extLst>
      <p:ext uri="{BB962C8B-B14F-4D97-AF65-F5344CB8AC3E}">
        <p14:creationId xmlns:p14="http://schemas.microsoft.com/office/powerpoint/2010/main" val="3974806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42604D7-E2E2-4E36-837A-3AED2A28E77A}" type="slidenum">
              <a:rPr lang="en-US" altLang="sv-FI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sv-FI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v-FI" altLang="sv-FI"/>
          </a:p>
        </p:txBody>
      </p:sp>
    </p:spTree>
    <p:extLst>
      <p:ext uri="{BB962C8B-B14F-4D97-AF65-F5344CB8AC3E}">
        <p14:creationId xmlns:p14="http://schemas.microsoft.com/office/powerpoint/2010/main" val="1895834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6BB0D04-8EF0-4C59-8EE1-4225D775C4C0}" type="slidenum">
              <a:rPr lang="en-US" altLang="sv-FI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sv-FI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v-FI" altLang="sv-FI"/>
          </a:p>
        </p:txBody>
      </p:sp>
    </p:spTree>
    <p:extLst>
      <p:ext uri="{BB962C8B-B14F-4D97-AF65-F5344CB8AC3E}">
        <p14:creationId xmlns:p14="http://schemas.microsoft.com/office/powerpoint/2010/main" val="3884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135688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pic>
        <p:nvPicPr>
          <p:cNvPr id="7" name="Picture 9" descr="färgr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66825" y="2244725"/>
            <a:ext cx="6696075" cy="1112838"/>
          </a:xfrm>
        </p:spPr>
        <p:txBody>
          <a:bodyPr anchor="t"/>
          <a:lstStyle>
            <a:lvl1pPr>
              <a:lnSpc>
                <a:spcPts val="3800"/>
              </a:lnSpc>
              <a:defRPr i="0"/>
            </a:lvl1pPr>
          </a:lstStyle>
          <a:p>
            <a:pPr lvl="0"/>
            <a:r>
              <a:rPr lang="en-US" altLang="sv-FI" noProof="0" smtClean="0"/>
              <a:t>Click to edit Master title style</a:t>
            </a:r>
            <a:endParaRPr lang="en-US" altLang="sv-FI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85875" y="3644900"/>
            <a:ext cx="6677025" cy="1752600"/>
          </a:xfrm>
        </p:spPr>
        <p:txBody>
          <a:bodyPr/>
          <a:lstStyle>
            <a:lvl1pPr marL="0" indent="0">
              <a:lnSpc>
                <a:spcPts val="3800"/>
              </a:lnSpc>
              <a:spcBef>
                <a:spcPct val="0"/>
              </a:spcBef>
              <a:buFont typeface="Georgia" pitchFamily="18" charset="0"/>
              <a:buNone/>
              <a:defRPr sz="3200" i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sv-FI" noProof="0" smtClean="0"/>
              <a:t>Click to edit Master subtitle style</a:t>
            </a:r>
            <a:endParaRPr lang="en-US" altLang="sv-FI" noProof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  <a:endParaRPr lang="en-US" altLang="sv-FI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2723552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824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  <a:endParaRPr lang="en-US" altLang="sv-FI" dirty="0"/>
          </a:p>
        </p:txBody>
      </p:sp>
    </p:spTree>
    <p:extLst>
      <p:ext uri="{BB962C8B-B14F-4D97-AF65-F5344CB8AC3E}">
        <p14:creationId xmlns:p14="http://schemas.microsoft.com/office/powerpoint/2010/main" val="389040213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10300" y="58738"/>
            <a:ext cx="1744663" cy="5962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6313" y="58738"/>
            <a:ext cx="5081587" cy="5962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7175" y="63817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96689682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75" y="58738"/>
            <a:ext cx="6069013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76313" y="1844675"/>
            <a:ext cx="3413125" cy="4176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1838" y="1844675"/>
            <a:ext cx="3413125" cy="4176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7175" y="63817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0025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10300" y="58738"/>
            <a:ext cx="1744663" cy="5962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6313" y="58738"/>
            <a:ext cx="5081587" cy="5962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  <a:endParaRPr lang="en-US" altLang="sv-FI" dirty="0"/>
          </a:p>
        </p:txBody>
      </p:sp>
    </p:spTree>
    <p:extLst>
      <p:ext uri="{BB962C8B-B14F-4D97-AF65-F5344CB8AC3E}">
        <p14:creationId xmlns:p14="http://schemas.microsoft.com/office/powerpoint/2010/main" val="1249821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1356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pic>
        <p:nvPicPr>
          <p:cNvPr id="7" name="Picture 7" descr="färgr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66825" y="2244725"/>
            <a:ext cx="6696075" cy="1112838"/>
          </a:xfrm>
        </p:spPr>
        <p:txBody>
          <a:bodyPr anchor="t"/>
          <a:lstStyle>
            <a:lvl1pPr>
              <a:lnSpc>
                <a:spcPts val="3800"/>
              </a:lnSpc>
              <a:defRPr i="0"/>
            </a:lvl1pPr>
          </a:lstStyle>
          <a:p>
            <a:pPr lvl="0"/>
            <a:r>
              <a:rPr lang="en-US" altLang="sv-FI" noProof="0"/>
              <a:t>Klicka här för att ändra format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85875" y="3644900"/>
            <a:ext cx="6677025" cy="1752600"/>
          </a:xfrm>
        </p:spPr>
        <p:txBody>
          <a:bodyPr/>
          <a:lstStyle>
            <a:lvl1pPr marL="0" indent="0">
              <a:lnSpc>
                <a:spcPts val="3800"/>
              </a:lnSpc>
              <a:buFont typeface="Georgia" pitchFamily="18" charset="0"/>
              <a:buNone/>
              <a:defRPr sz="3200" i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sv-FI" noProof="0"/>
              <a:t>Klicka här för att ändra format på underrubrik i bakgrunden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2723552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247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381470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274637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6313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1838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209333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456753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3487393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2894508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122660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</a:t>
            </a:r>
            <a:r>
              <a:rPr lang="en-US" altLang="sv-FI" err="1"/>
              <a:t>Hanken</a:t>
            </a:r>
            <a:endParaRPr lang="en-US" altLang="sv-FI"/>
          </a:p>
        </p:txBody>
      </p:sp>
    </p:spTree>
    <p:extLst>
      <p:ext uri="{BB962C8B-B14F-4D97-AF65-F5344CB8AC3E}">
        <p14:creationId xmlns:p14="http://schemas.microsoft.com/office/powerpoint/2010/main" val="5424943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4294321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3401086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10300" y="58738"/>
            <a:ext cx="1744663" cy="5962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6313" y="58738"/>
            <a:ext cx="5081587" cy="5962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6377356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75" y="58738"/>
            <a:ext cx="6069013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76313" y="1844675"/>
            <a:ext cx="3413125" cy="4176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1838" y="1844675"/>
            <a:ext cx="3413125" cy="4176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6210300" y="6432550"/>
            <a:ext cx="23764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2006518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1356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pic>
        <p:nvPicPr>
          <p:cNvPr id="7" name="Picture 7" descr="färgr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1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66825" y="2244725"/>
            <a:ext cx="6696075" cy="1112838"/>
          </a:xfrm>
        </p:spPr>
        <p:txBody>
          <a:bodyPr anchor="t"/>
          <a:lstStyle>
            <a:lvl1pPr>
              <a:lnSpc>
                <a:spcPts val="3800"/>
              </a:lnSpc>
              <a:defRPr i="0"/>
            </a:lvl1pPr>
          </a:lstStyle>
          <a:p>
            <a:pPr lvl="0"/>
            <a:r>
              <a:rPr lang="en-US" altLang="sv-FI" noProof="0"/>
              <a:t>Klicka här för att ändra format</a:t>
            </a:r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85875" y="3644900"/>
            <a:ext cx="6677025" cy="1752600"/>
          </a:xfrm>
        </p:spPr>
        <p:txBody>
          <a:bodyPr/>
          <a:lstStyle>
            <a:lvl1pPr marL="0" indent="0">
              <a:lnSpc>
                <a:spcPts val="3800"/>
              </a:lnSpc>
              <a:buFont typeface="Georgia" pitchFamily="18" charset="0"/>
              <a:buNone/>
              <a:defRPr sz="3200" i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sv-FI" noProof="0"/>
              <a:t>Klicka här för att ändra format på underrubrik i bakgrunden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2723552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498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3711212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4349953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6313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1838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1951592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1987419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686090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  <a:endParaRPr lang="en-US" altLang="sv-FI" dirty="0"/>
          </a:p>
        </p:txBody>
      </p:sp>
    </p:spTree>
    <p:extLst>
      <p:ext uri="{BB962C8B-B14F-4D97-AF65-F5344CB8AC3E}">
        <p14:creationId xmlns:p14="http://schemas.microsoft.com/office/powerpoint/2010/main" val="3546746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2745891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6641654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5777281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528744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10300" y="58738"/>
            <a:ext cx="1744663" cy="5962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6313" y="58738"/>
            <a:ext cx="5081587" cy="5962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146774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1356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pic>
        <p:nvPicPr>
          <p:cNvPr id="7" name="Picture 7" descr="färgr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66825" y="2244725"/>
            <a:ext cx="6696075" cy="1112838"/>
          </a:xfrm>
        </p:spPr>
        <p:txBody>
          <a:bodyPr anchor="t"/>
          <a:lstStyle>
            <a:lvl1pPr>
              <a:lnSpc>
                <a:spcPts val="3800"/>
              </a:lnSpc>
              <a:defRPr i="0"/>
            </a:lvl1pPr>
          </a:lstStyle>
          <a:p>
            <a:pPr lvl="0"/>
            <a:r>
              <a:rPr lang="en-US" altLang="sv-FI" noProof="0"/>
              <a:t>Klicka här för att ändra format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85875" y="3644900"/>
            <a:ext cx="6677025" cy="1752600"/>
          </a:xfrm>
        </p:spPr>
        <p:txBody>
          <a:bodyPr/>
          <a:lstStyle>
            <a:lvl1pPr marL="0" indent="0">
              <a:lnSpc>
                <a:spcPts val="3800"/>
              </a:lnSpc>
              <a:buFont typeface="Georgia" pitchFamily="18" charset="0"/>
              <a:buNone/>
              <a:defRPr sz="3200" i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sv-FI" noProof="0"/>
              <a:t>Klicka här för att ändra format på underrubrik i bakgrunden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2723552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6981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41479123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1199727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6313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1838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417633415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774034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6313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1838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</a:t>
            </a:r>
            <a:r>
              <a:rPr lang="en-US" altLang="sv-FI" err="1"/>
              <a:t>Hanken</a:t>
            </a:r>
            <a:endParaRPr lang="en-US" altLang="sv-FI"/>
          </a:p>
        </p:txBody>
      </p:sp>
    </p:spTree>
    <p:extLst>
      <p:ext uri="{BB962C8B-B14F-4D97-AF65-F5344CB8AC3E}">
        <p14:creationId xmlns:p14="http://schemas.microsoft.com/office/powerpoint/2010/main" val="25180167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52434267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94759791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42358336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57705025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31771114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10300" y="58738"/>
            <a:ext cx="1744663" cy="5962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6313" y="58738"/>
            <a:ext cx="5081587" cy="5962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86939562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13568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pic>
        <p:nvPicPr>
          <p:cNvPr id="7" name="Picture 7" descr="färgr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72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66825" y="2244725"/>
            <a:ext cx="6696075" cy="1112838"/>
          </a:xfrm>
        </p:spPr>
        <p:txBody>
          <a:bodyPr anchor="t"/>
          <a:lstStyle>
            <a:lvl1pPr>
              <a:lnSpc>
                <a:spcPts val="3800"/>
              </a:lnSpc>
              <a:defRPr i="0"/>
            </a:lvl1pPr>
          </a:lstStyle>
          <a:p>
            <a:pPr lvl="0"/>
            <a:r>
              <a:rPr lang="en-US" altLang="sv-FI" noProof="0"/>
              <a:t>Klicka här för att ändra format</a:t>
            </a:r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85875" y="3644900"/>
            <a:ext cx="6677025" cy="1752600"/>
          </a:xfrm>
        </p:spPr>
        <p:txBody>
          <a:bodyPr/>
          <a:lstStyle>
            <a:lvl1pPr marL="0" indent="0">
              <a:lnSpc>
                <a:spcPts val="3800"/>
              </a:lnSpc>
              <a:buFont typeface="Georgia" pitchFamily="18" charset="0"/>
              <a:buNone/>
              <a:defRPr sz="3200" i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sv-FI" noProof="0"/>
              <a:t>Klicka här för att ändra format på underrubrik i bakgrunden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2723552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9037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5749728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5111833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6313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1838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450461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  <a:endParaRPr lang="en-US" altLang="sv-FI" dirty="0"/>
          </a:p>
        </p:txBody>
      </p:sp>
    </p:spTree>
    <p:extLst>
      <p:ext uri="{BB962C8B-B14F-4D97-AF65-F5344CB8AC3E}">
        <p14:creationId xmlns:p14="http://schemas.microsoft.com/office/powerpoint/2010/main" val="31791117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58767263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7671308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23389582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63297938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184449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41341460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10300" y="58738"/>
            <a:ext cx="1744663" cy="5962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6313" y="58738"/>
            <a:ext cx="5081587" cy="5962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63237695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13568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pic>
        <p:nvPicPr>
          <p:cNvPr id="7" name="Picture 7" descr="färgr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3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66825" y="2244725"/>
            <a:ext cx="6696075" cy="1112838"/>
          </a:xfrm>
        </p:spPr>
        <p:txBody>
          <a:bodyPr anchor="t"/>
          <a:lstStyle>
            <a:lvl1pPr>
              <a:lnSpc>
                <a:spcPts val="3800"/>
              </a:lnSpc>
              <a:defRPr i="0"/>
            </a:lvl1pPr>
          </a:lstStyle>
          <a:p>
            <a:pPr lvl="0"/>
            <a:r>
              <a:rPr lang="en-US" altLang="sv-FI" noProof="0"/>
              <a:t>Klicka här för att ändra format</a:t>
            </a:r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85875" y="3644900"/>
            <a:ext cx="6677025" cy="1752600"/>
          </a:xfrm>
        </p:spPr>
        <p:txBody>
          <a:bodyPr/>
          <a:lstStyle>
            <a:lvl1pPr marL="0" indent="0">
              <a:lnSpc>
                <a:spcPts val="3800"/>
              </a:lnSpc>
              <a:buFont typeface="Georgia" pitchFamily="18" charset="0"/>
              <a:buNone/>
              <a:defRPr sz="3200" i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sv-FI" noProof="0"/>
              <a:t>Klicka här för att ändra format på underrubrik i bakgrunden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6607175" y="6381750"/>
            <a:ext cx="23764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2723552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49207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607175" y="6381750"/>
            <a:ext cx="23764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19310464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607175" y="6381750"/>
            <a:ext cx="23764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883006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</a:t>
            </a:r>
            <a:r>
              <a:rPr lang="en-US" altLang="sv-FI" err="1"/>
              <a:t>Hanken</a:t>
            </a:r>
            <a:endParaRPr lang="en-US" altLang="sv-FI"/>
          </a:p>
        </p:txBody>
      </p:sp>
    </p:spTree>
    <p:extLst>
      <p:ext uri="{BB962C8B-B14F-4D97-AF65-F5344CB8AC3E}">
        <p14:creationId xmlns:p14="http://schemas.microsoft.com/office/powerpoint/2010/main" val="87560355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6313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1838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6607175" y="6381750"/>
            <a:ext cx="23764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8214874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6607175" y="6381750"/>
            <a:ext cx="23764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0002674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607175" y="6381750"/>
            <a:ext cx="23764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4990920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607175" y="6381750"/>
            <a:ext cx="23764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26829362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6607175" y="6381750"/>
            <a:ext cx="23764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09171685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6607175" y="6381750"/>
            <a:ext cx="23764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05867627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607175" y="6381750"/>
            <a:ext cx="23764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35337678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10300" y="58738"/>
            <a:ext cx="1744663" cy="5962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6313" y="58738"/>
            <a:ext cx="5081587" cy="5962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607175" y="6381750"/>
            <a:ext cx="23764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47288774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1356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pic>
        <p:nvPicPr>
          <p:cNvPr id="7" name="Picture 7" descr="färgr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66825" y="2244725"/>
            <a:ext cx="6696075" cy="1112838"/>
          </a:xfrm>
        </p:spPr>
        <p:txBody>
          <a:bodyPr anchor="t"/>
          <a:lstStyle>
            <a:lvl1pPr>
              <a:lnSpc>
                <a:spcPts val="3800"/>
              </a:lnSpc>
              <a:defRPr i="0"/>
            </a:lvl1pPr>
          </a:lstStyle>
          <a:p>
            <a:pPr lvl="0"/>
            <a:r>
              <a:rPr lang="en-US" altLang="sv-FI" noProof="0"/>
              <a:t>Klicka här för att ändra format</a:t>
            </a:r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85875" y="3644900"/>
            <a:ext cx="6677025" cy="1752600"/>
          </a:xfrm>
        </p:spPr>
        <p:txBody>
          <a:bodyPr/>
          <a:lstStyle>
            <a:lvl1pPr marL="0" indent="0">
              <a:lnSpc>
                <a:spcPts val="3800"/>
              </a:lnSpc>
              <a:buFont typeface="Georgia" pitchFamily="18" charset="0"/>
              <a:buNone/>
              <a:defRPr sz="3200" i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sv-FI" noProof="0"/>
              <a:t>Klicka här för att ändra format på underrubrik i bakgrunden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2723552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49057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567188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  <a:endParaRPr lang="en-US" altLang="sv-FI" dirty="0"/>
          </a:p>
        </p:txBody>
      </p:sp>
    </p:spTree>
    <p:extLst>
      <p:ext uri="{BB962C8B-B14F-4D97-AF65-F5344CB8AC3E}">
        <p14:creationId xmlns:p14="http://schemas.microsoft.com/office/powerpoint/2010/main" val="131923358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96879662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6313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1838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46678190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9749996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68326929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5548779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66323571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31098578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90783789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10300" y="58738"/>
            <a:ext cx="1744663" cy="5962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6313" y="58738"/>
            <a:ext cx="5081587" cy="5962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67229064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135688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pic>
        <p:nvPicPr>
          <p:cNvPr id="7" name="Picture 7" descr="färgr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66825" y="2244725"/>
            <a:ext cx="6696075" cy="1112838"/>
          </a:xfrm>
        </p:spPr>
        <p:txBody>
          <a:bodyPr anchor="t"/>
          <a:lstStyle>
            <a:lvl1pPr>
              <a:lnSpc>
                <a:spcPts val="3800"/>
              </a:lnSpc>
              <a:defRPr i="0"/>
            </a:lvl1pPr>
          </a:lstStyle>
          <a:p>
            <a:pPr lvl="0"/>
            <a:r>
              <a:rPr lang="en-US" altLang="sv-FI" noProof="0"/>
              <a:t>Klicka här för att ändra format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85875" y="3644900"/>
            <a:ext cx="6677025" cy="1752600"/>
          </a:xfrm>
        </p:spPr>
        <p:txBody>
          <a:bodyPr/>
          <a:lstStyle>
            <a:lvl1pPr marL="0" indent="0">
              <a:lnSpc>
                <a:spcPts val="3800"/>
              </a:lnSpc>
              <a:buFont typeface="Georgia" pitchFamily="18" charset="0"/>
              <a:buNone/>
              <a:defRPr sz="3200" i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sv-FI" noProof="0"/>
              <a:t>Klicka här för att ändra format på underrubrik i bakgrunden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2723552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416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  <a:endParaRPr lang="en-US" altLang="sv-FI" dirty="0"/>
          </a:p>
        </p:txBody>
      </p:sp>
    </p:spTree>
    <p:extLst>
      <p:ext uri="{BB962C8B-B14F-4D97-AF65-F5344CB8AC3E}">
        <p14:creationId xmlns:p14="http://schemas.microsoft.com/office/powerpoint/2010/main" val="409592090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76630421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45364251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6313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1838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75896152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8814264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27382625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069145255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327183645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2728226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2310696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10300" y="58738"/>
            <a:ext cx="1744663" cy="5962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6313" y="58738"/>
            <a:ext cx="5081587" cy="5962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309445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v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sv-FI"/>
              <a:t>© Hanken</a:t>
            </a:r>
            <a:endParaRPr lang="en-US" altLang="sv-FI" dirty="0"/>
          </a:p>
        </p:txBody>
      </p:sp>
    </p:spTree>
    <p:extLst>
      <p:ext uri="{BB962C8B-B14F-4D97-AF65-F5344CB8AC3E}">
        <p14:creationId xmlns:p14="http://schemas.microsoft.com/office/powerpoint/2010/main" val="183512257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0" y="0"/>
            <a:ext cx="9144000" cy="61356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FI" altLang="sv-FI"/>
          </a:p>
        </p:txBody>
      </p:sp>
      <p:pic>
        <p:nvPicPr>
          <p:cNvPr id="5" name="Picture 13" descr="färgr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8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66825" y="2244725"/>
            <a:ext cx="6696075" cy="1112838"/>
          </a:xfrm>
        </p:spPr>
        <p:txBody>
          <a:bodyPr anchor="t"/>
          <a:lstStyle>
            <a:lvl1pPr>
              <a:lnSpc>
                <a:spcPts val="3800"/>
              </a:lnSpc>
              <a:defRPr i="0">
                <a:solidFill>
                  <a:srgbClr val="FFFFFF"/>
                </a:solidFill>
              </a:defRPr>
            </a:lvl1pPr>
          </a:lstStyle>
          <a:p>
            <a:r>
              <a:rPr lang="en-GB"/>
              <a:t>Klicka här för att ändra format</a:t>
            </a:r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85875" y="3644900"/>
            <a:ext cx="6677025" cy="1752600"/>
          </a:xfrm>
        </p:spPr>
        <p:txBody>
          <a:bodyPr/>
          <a:lstStyle>
            <a:lvl1pPr marL="0" indent="0">
              <a:lnSpc>
                <a:spcPts val="3800"/>
              </a:lnSpc>
              <a:buFont typeface="Georgia" pitchFamily="18" charset="0"/>
              <a:buNone/>
              <a:defRPr sz="3200" i="1">
                <a:solidFill>
                  <a:srgbClr val="FFFFFF"/>
                </a:solidFill>
              </a:defRPr>
            </a:lvl1pPr>
          </a:lstStyle>
          <a:p>
            <a:r>
              <a:rPr lang="en-GB"/>
              <a:t>Klicka här för att ändra format på underrubrik i bakgrunden</a:t>
            </a:r>
          </a:p>
        </p:txBody>
      </p:sp>
      <p:sp>
        <p:nvSpPr>
          <p:cNvPr id="9" name="Footer Placeholder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7175" y="63817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2723552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05221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7175" y="63817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400756914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7175" y="63817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46327436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6313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1838" y="1844675"/>
            <a:ext cx="3413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7175" y="63817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41770647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6607175" y="63817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08218524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7175" y="63817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33028528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7175" y="63817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4242771977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7175" y="63817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11308519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7175" y="63817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240995090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7175" y="63817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  <p:extLst>
      <p:ext uri="{BB962C8B-B14F-4D97-AF65-F5344CB8AC3E}">
        <p14:creationId xmlns:p14="http://schemas.microsoft.com/office/powerpoint/2010/main" val="1970247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image" Target="../media/image1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image" Target="../media/image1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Relationship Id="rId14" Type="http://schemas.openxmlformats.org/officeDocument/2006/relationships/image" Target="../media/image1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slideLayout" Target="../slideLayouts/slideLayout101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/>
        </p:nvSpPr>
        <p:spPr bwMode="auto">
          <a:xfrm>
            <a:off x="0" y="0"/>
            <a:ext cx="9144000" cy="12588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sv-FI"/>
              <a:t>                </a:t>
            </a:r>
          </a:p>
        </p:txBody>
      </p:sp>
      <p:pic>
        <p:nvPicPr>
          <p:cNvPr id="1027" name="Picture 27" descr="Logg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950" y="242888"/>
            <a:ext cx="8794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1844675"/>
            <a:ext cx="69786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/>
              <a:t>Klicka här för att ändra format på bakgrundstexten</a:t>
            </a: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85875" y="58738"/>
            <a:ext cx="60690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/>
              <a:t>Klicka här för att ändra format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10300" y="6432550"/>
            <a:ext cx="2376488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</a:t>
            </a:r>
            <a:r>
              <a:rPr lang="en-US" altLang="sv-FI" err="1"/>
              <a:t>Hanken</a:t>
            </a:r>
            <a:endParaRPr lang="en-US" altLang="sv-FI"/>
          </a:p>
        </p:txBody>
      </p:sp>
      <p:pic>
        <p:nvPicPr>
          <p:cNvPr id="1031" name="Picture 12" descr="färgra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6"/>
          <p:cNvSpPr>
            <a:spLocks noChangeArrowheads="1"/>
          </p:cNvSpPr>
          <p:nvPr/>
        </p:nvSpPr>
        <p:spPr bwMode="auto">
          <a:xfrm>
            <a:off x="0" y="1258888"/>
            <a:ext cx="9144000" cy="31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80" r:id="rId1"/>
    <p:sldLayoutId id="2147484727" r:id="rId2"/>
    <p:sldLayoutId id="2147484781" r:id="rId3"/>
    <p:sldLayoutId id="2147484728" r:id="rId4"/>
    <p:sldLayoutId id="2147484782" r:id="rId5"/>
    <p:sldLayoutId id="2147484729" r:id="rId6"/>
    <p:sldLayoutId id="2147484783" r:id="rId7"/>
    <p:sldLayoutId id="2147484784" r:id="rId8"/>
    <p:sldLayoutId id="2147484785" r:id="rId9"/>
    <p:sldLayoutId id="2147484786" r:id="rId10"/>
    <p:sldLayoutId id="2147484787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9pPr>
    </p:titleStyle>
    <p:bodyStyle>
      <a:lvl1pPr marL="295275" indent="-295275" algn="l" rtl="0" eaLnBrk="1" fontAlgn="base" hangingPunct="1">
        <a:lnSpc>
          <a:spcPts val="2400"/>
        </a:lnSpc>
        <a:spcBef>
          <a:spcPct val="45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239713" algn="l" rtl="0" eaLnBrk="1" fontAlgn="base" hangingPunct="1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2pPr>
      <a:lvl3pPr marL="893763" algn="l" rtl="0" eaLnBrk="1" fontAlgn="base" hangingPunct="1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3pPr>
      <a:lvl4pPr marL="1363663" indent="-290513" algn="l" rtl="0" eaLnBrk="1" fontAlgn="base" hangingPunct="1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4pPr>
      <a:lvl5pPr marL="1966913" indent="-423863" algn="l" rtl="0" eaLnBrk="1" fontAlgn="base" hangingPunct="1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5pPr>
      <a:lvl6pPr marL="2424113" indent="-423863" algn="l" rtl="0" eaLnBrk="1" fontAlgn="base" hangingPunct="1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6pPr>
      <a:lvl7pPr marL="2881313" indent="-423863" algn="l" rtl="0" eaLnBrk="1" fontAlgn="base" hangingPunct="1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7pPr>
      <a:lvl8pPr marL="3338513" indent="-423863" algn="l" rtl="0" eaLnBrk="1" fontAlgn="base" hangingPunct="1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8pPr>
      <a:lvl9pPr marL="3795713" indent="-423863" algn="l" rtl="0" eaLnBrk="1" fontAlgn="base" hangingPunct="1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0" y="0"/>
            <a:ext cx="7883525" cy="12588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sp>
        <p:nvSpPr>
          <p:cNvPr id="2051" name="Rectangle 12"/>
          <p:cNvSpPr>
            <a:spLocks noChangeArrowheads="1"/>
          </p:cNvSpPr>
          <p:nvPr/>
        </p:nvSpPr>
        <p:spPr bwMode="auto">
          <a:xfrm>
            <a:off x="7885113" y="0"/>
            <a:ext cx="1258887" cy="12588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1844675"/>
            <a:ext cx="69786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/>
              <a:t>Klicka här för att ändra format på bakgrundstexten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85875" y="58738"/>
            <a:ext cx="60690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/>
              <a:t>Klicka här för att ändra format</a:t>
            </a: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10300" y="6434138"/>
            <a:ext cx="2376488" cy="16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</a:t>
            </a:r>
            <a:r>
              <a:rPr lang="en-US" altLang="sv-FI" err="1"/>
              <a:t>Hanken</a:t>
            </a:r>
            <a:endParaRPr lang="en-US" altLang="sv-FI"/>
          </a:p>
        </p:txBody>
      </p:sp>
      <p:pic>
        <p:nvPicPr>
          <p:cNvPr id="2055" name="Picture 9" descr="färgra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Rectangle 13"/>
          <p:cNvSpPr>
            <a:spLocks noChangeArrowheads="1"/>
          </p:cNvSpPr>
          <p:nvPr/>
        </p:nvSpPr>
        <p:spPr bwMode="auto">
          <a:xfrm>
            <a:off x="0" y="1258888"/>
            <a:ext cx="9144000" cy="31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pic>
        <p:nvPicPr>
          <p:cNvPr id="2057" name="Picture 14" descr="Logga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242888"/>
            <a:ext cx="8794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88" r:id="rId1"/>
    <p:sldLayoutId id="2147484789" r:id="rId2"/>
    <p:sldLayoutId id="2147484790" r:id="rId3"/>
    <p:sldLayoutId id="2147484791" r:id="rId4"/>
    <p:sldLayoutId id="2147484792" r:id="rId5"/>
    <p:sldLayoutId id="2147484793" r:id="rId6"/>
    <p:sldLayoutId id="2147484794" r:id="rId7"/>
    <p:sldLayoutId id="2147484795" r:id="rId8"/>
    <p:sldLayoutId id="2147484796" r:id="rId9"/>
    <p:sldLayoutId id="2147484797" r:id="rId10"/>
    <p:sldLayoutId id="2147484798" r:id="rId11"/>
    <p:sldLayoutId id="2147484799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9pPr>
    </p:titleStyle>
    <p:bodyStyle>
      <a:lvl1pPr marL="295275" indent="-29527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23971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2pPr>
      <a:lvl3pPr marL="89376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3pPr>
      <a:lvl4pPr marL="1363663" indent="-29051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4pPr>
      <a:lvl5pPr marL="1966913" indent="-42386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5pPr>
      <a:lvl6pPr marL="24241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6pPr>
      <a:lvl7pPr marL="28813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7pPr>
      <a:lvl8pPr marL="33385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8pPr>
      <a:lvl9pPr marL="37957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7883525" cy="12588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7883525" y="0"/>
            <a:ext cx="1260475" cy="12588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1844675"/>
            <a:ext cx="69786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/>
              <a:t>Klicka här för att ändra format på bakgrundstexten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85875" y="58738"/>
            <a:ext cx="60690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/>
              <a:t>Klicka här för att ändra format</a:t>
            </a:r>
          </a:p>
        </p:txBody>
      </p:sp>
      <p:sp>
        <p:nvSpPr>
          <p:cNvPr id="9216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10300" y="6432550"/>
            <a:ext cx="2376488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  <p:pic>
        <p:nvPicPr>
          <p:cNvPr id="3079" name="Picture 9" descr="färgra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1"/>
          <p:cNvSpPr>
            <a:spLocks noChangeArrowheads="1"/>
          </p:cNvSpPr>
          <p:nvPr/>
        </p:nvSpPr>
        <p:spPr bwMode="auto">
          <a:xfrm>
            <a:off x="0" y="1258888"/>
            <a:ext cx="9144000" cy="31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pic>
        <p:nvPicPr>
          <p:cNvPr id="3081" name="Picture 12" descr="Logga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5138" y="242888"/>
            <a:ext cx="8794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800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9pPr>
    </p:titleStyle>
    <p:bodyStyle>
      <a:lvl1pPr marL="295275" indent="-29527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23971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2pPr>
      <a:lvl3pPr marL="89376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3pPr>
      <a:lvl4pPr marL="1363663" indent="-29051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4pPr>
      <a:lvl5pPr marL="1966913" indent="-42386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5pPr>
      <a:lvl6pPr marL="24241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6pPr>
      <a:lvl7pPr marL="28813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7pPr>
      <a:lvl8pPr marL="33385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8pPr>
      <a:lvl9pPr marL="37957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7883525" cy="12588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7885113" y="0"/>
            <a:ext cx="1258887" cy="12588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1844675"/>
            <a:ext cx="69786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/>
              <a:t>Klicka här för att ändra format på bakgrundstexten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85875" y="58738"/>
            <a:ext cx="60690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/>
              <a:t>Klicka här för att ändra format</a:t>
            </a:r>
          </a:p>
        </p:txBody>
      </p:sp>
      <p:sp>
        <p:nvSpPr>
          <p:cNvPr id="9421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10300" y="64325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  <p:pic>
        <p:nvPicPr>
          <p:cNvPr id="4103" name="Picture 9" descr="färgra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Rectangle 11"/>
          <p:cNvSpPr>
            <a:spLocks noChangeArrowheads="1"/>
          </p:cNvSpPr>
          <p:nvPr/>
        </p:nvSpPr>
        <p:spPr bwMode="auto">
          <a:xfrm>
            <a:off x="0" y="1258888"/>
            <a:ext cx="9144000" cy="31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pic>
        <p:nvPicPr>
          <p:cNvPr id="4105" name="Picture 12" descr="Logga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5138" y="242888"/>
            <a:ext cx="8794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801" r:id="rId1"/>
    <p:sldLayoutId id="2147484740" r:id="rId2"/>
    <p:sldLayoutId id="2147484741" r:id="rId3"/>
    <p:sldLayoutId id="2147484742" r:id="rId4"/>
    <p:sldLayoutId id="2147484743" r:id="rId5"/>
    <p:sldLayoutId id="2147484744" r:id="rId6"/>
    <p:sldLayoutId id="2147484745" r:id="rId7"/>
    <p:sldLayoutId id="2147484746" r:id="rId8"/>
    <p:sldLayoutId id="2147484747" r:id="rId9"/>
    <p:sldLayoutId id="2147484748" r:id="rId10"/>
    <p:sldLayoutId id="2147484749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9pPr>
    </p:titleStyle>
    <p:bodyStyle>
      <a:lvl1pPr marL="295275" indent="-29527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23971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2pPr>
      <a:lvl3pPr marL="89376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3pPr>
      <a:lvl4pPr marL="1363663" indent="-29051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4pPr>
      <a:lvl5pPr marL="1966913" indent="-42386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5pPr>
      <a:lvl6pPr marL="24241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6pPr>
      <a:lvl7pPr marL="28813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7pPr>
      <a:lvl8pPr marL="33385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8pPr>
      <a:lvl9pPr marL="37957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7883525" cy="125888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1844675"/>
            <a:ext cx="69786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/>
              <a:t>Klicka här för att ändra format på bakgrundstexten</a:t>
            </a:r>
          </a:p>
        </p:txBody>
      </p:sp>
      <p:sp>
        <p:nvSpPr>
          <p:cNvPr id="512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85875" y="58738"/>
            <a:ext cx="60690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/>
              <a:t>Klicka här för att ändra format</a:t>
            </a:r>
          </a:p>
        </p:txBody>
      </p:sp>
      <p:sp>
        <p:nvSpPr>
          <p:cNvPr id="9626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10300" y="64325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  <p:pic>
        <p:nvPicPr>
          <p:cNvPr id="5126" name="Picture 9" descr="färgra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9" name="Rectangle 11"/>
          <p:cNvSpPr>
            <a:spLocks noChangeArrowheads="1"/>
          </p:cNvSpPr>
          <p:nvPr/>
        </p:nvSpPr>
        <p:spPr bwMode="auto">
          <a:xfrm>
            <a:off x="0" y="1258888"/>
            <a:ext cx="9144000" cy="31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grpSp>
        <p:nvGrpSpPr>
          <p:cNvPr id="5128" name="Group 1"/>
          <p:cNvGrpSpPr>
            <a:grpSpLocks/>
          </p:cNvGrpSpPr>
          <p:nvPr/>
        </p:nvGrpSpPr>
        <p:grpSpPr bwMode="auto">
          <a:xfrm>
            <a:off x="7885113" y="0"/>
            <a:ext cx="1258887" cy="1258888"/>
            <a:chOff x="7884368" y="0"/>
            <a:chExt cx="1260000" cy="1258888"/>
          </a:xfrm>
        </p:grpSpPr>
        <p:sp>
          <p:nvSpPr>
            <p:cNvPr id="5131" name="Rectangle 3"/>
            <p:cNvSpPr>
              <a:spLocks noChangeArrowheads="1"/>
            </p:cNvSpPr>
            <p:nvPr/>
          </p:nvSpPr>
          <p:spPr bwMode="auto">
            <a:xfrm>
              <a:off x="7884368" y="0"/>
              <a:ext cx="1260000" cy="12588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sv-FI" altLang="sv-FI"/>
            </a:p>
          </p:txBody>
        </p:sp>
        <p:pic>
          <p:nvPicPr>
            <p:cNvPr id="5130" name="Picture 12" descr="Logga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5013" y="242888"/>
              <a:ext cx="879475" cy="790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02" r:id="rId1"/>
    <p:sldLayoutId id="2147484750" r:id="rId2"/>
    <p:sldLayoutId id="2147484751" r:id="rId3"/>
    <p:sldLayoutId id="2147484752" r:id="rId4"/>
    <p:sldLayoutId id="2147484753" r:id="rId5"/>
    <p:sldLayoutId id="2147484754" r:id="rId6"/>
    <p:sldLayoutId id="2147484755" r:id="rId7"/>
    <p:sldLayoutId id="2147484756" r:id="rId8"/>
    <p:sldLayoutId id="2147484757" r:id="rId9"/>
    <p:sldLayoutId id="2147484758" r:id="rId10"/>
    <p:sldLayoutId id="2147484759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9pPr>
    </p:titleStyle>
    <p:bodyStyle>
      <a:lvl1pPr marL="295275" indent="-29527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23971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2pPr>
      <a:lvl3pPr marL="89376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3pPr>
      <a:lvl4pPr marL="1363663" indent="-29051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4pPr>
      <a:lvl5pPr marL="1966913" indent="-42386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5pPr>
      <a:lvl6pPr marL="24241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6pPr>
      <a:lvl7pPr marL="28813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7pPr>
      <a:lvl8pPr marL="33385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8pPr>
      <a:lvl9pPr marL="37957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7883525" cy="125888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1844675"/>
            <a:ext cx="69786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/>
              <a:t>Klicka här för att ändra format på bakgrundstexten</a:t>
            </a:r>
          </a:p>
        </p:txBody>
      </p:sp>
      <p:sp>
        <p:nvSpPr>
          <p:cNvPr id="614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85875" y="58738"/>
            <a:ext cx="60690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/>
              <a:t>Klicka här för att ändra format</a:t>
            </a:r>
          </a:p>
        </p:txBody>
      </p:sp>
      <p:pic>
        <p:nvPicPr>
          <p:cNvPr id="6149" name="Picture 9" descr="färgra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Rectangle 11"/>
          <p:cNvSpPr>
            <a:spLocks noChangeArrowheads="1"/>
          </p:cNvSpPr>
          <p:nvPr/>
        </p:nvSpPr>
        <p:spPr bwMode="auto">
          <a:xfrm>
            <a:off x="0" y="1258888"/>
            <a:ext cx="9144000" cy="31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grpSp>
        <p:nvGrpSpPr>
          <p:cNvPr id="6151" name="Group 14"/>
          <p:cNvGrpSpPr>
            <a:grpSpLocks/>
          </p:cNvGrpSpPr>
          <p:nvPr/>
        </p:nvGrpSpPr>
        <p:grpSpPr bwMode="auto">
          <a:xfrm>
            <a:off x="7885113" y="0"/>
            <a:ext cx="1258887" cy="1258888"/>
            <a:chOff x="7884368" y="0"/>
            <a:chExt cx="1260000" cy="1258888"/>
          </a:xfrm>
        </p:grpSpPr>
        <p:sp>
          <p:nvSpPr>
            <p:cNvPr id="6155" name="Rectangle 3"/>
            <p:cNvSpPr>
              <a:spLocks noChangeArrowheads="1"/>
            </p:cNvSpPr>
            <p:nvPr/>
          </p:nvSpPr>
          <p:spPr bwMode="auto">
            <a:xfrm>
              <a:off x="7884368" y="0"/>
              <a:ext cx="1260000" cy="12588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sv-FI" altLang="sv-FI"/>
            </a:p>
          </p:txBody>
        </p:sp>
        <p:pic>
          <p:nvPicPr>
            <p:cNvPr id="6154" name="Picture 12" descr="Logga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5013" y="242888"/>
              <a:ext cx="879475" cy="790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10300" y="64325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03" r:id="rId1"/>
    <p:sldLayoutId id="2147484804" r:id="rId2"/>
    <p:sldLayoutId id="2147484805" r:id="rId3"/>
    <p:sldLayoutId id="2147484806" r:id="rId4"/>
    <p:sldLayoutId id="2147484807" r:id="rId5"/>
    <p:sldLayoutId id="2147484808" r:id="rId6"/>
    <p:sldLayoutId id="2147484809" r:id="rId7"/>
    <p:sldLayoutId id="2147484810" r:id="rId8"/>
    <p:sldLayoutId id="2147484811" r:id="rId9"/>
    <p:sldLayoutId id="2147484812" r:id="rId10"/>
    <p:sldLayoutId id="2147484813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9pPr>
    </p:titleStyle>
    <p:bodyStyle>
      <a:lvl1pPr marL="295275" indent="-29527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23971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2pPr>
      <a:lvl3pPr marL="89376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3pPr>
      <a:lvl4pPr marL="1363663" indent="-29051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4pPr>
      <a:lvl5pPr marL="1966913" indent="-42386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5pPr>
      <a:lvl6pPr marL="24241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6pPr>
      <a:lvl7pPr marL="28813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7pPr>
      <a:lvl8pPr marL="33385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8pPr>
      <a:lvl9pPr marL="37957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7883525" cy="12588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1844675"/>
            <a:ext cx="69786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/>
              <a:t>Klicka här för att ändra format på bakgrundstexten</a:t>
            </a:r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85875" y="58738"/>
            <a:ext cx="60690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/>
              <a:t>Klicka här för att ändra format</a:t>
            </a:r>
          </a:p>
        </p:txBody>
      </p:sp>
      <p:sp>
        <p:nvSpPr>
          <p:cNvPr id="10036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10300" y="64325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  <p:pic>
        <p:nvPicPr>
          <p:cNvPr id="7174" name="Picture 9" descr="färgra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Rectangle 11"/>
          <p:cNvSpPr>
            <a:spLocks noChangeArrowheads="1"/>
          </p:cNvSpPr>
          <p:nvPr/>
        </p:nvSpPr>
        <p:spPr bwMode="auto">
          <a:xfrm>
            <a:off x="0" y="1258888"/>
            <a:ext cx="9144000" cy="31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grpSp>
        <p:nvGrpSpPr>
          <p:cNvPr id="7176" name="Group 11"/>
          <p:cNvGrpSpPr>
            <a:grpSpLocks/>
          </p:cNvGrpSpPr>
          <p:nvPr/>
        </p:nvGrpSpPr>
        <p:grpSpPr bwMode="auto">
          <a:xfrm>
            <a:off x="7885113" y="0"/>
            <a:ext cx="1258887" cy="1258888"/>
            <a:chOff x="7884368" y="0"/>
            <a:chExt cx="1260000" cy="1258888"/>
          </a:xfrm>
        </p:grpSpPr>
        <p:sp>
          <p:nvSpPr>
            <p:cNvPr id="7179" name="Rectangle 3"/>
            <p:cNvSpPr>
              <a:spLocks noChangeArrowheads="1"/>
            </p:cNvSpPr>
            <p:nvPr/>
          </p:nvSpPr>
          <p:spPr bwMode="auto">
            <a:xfrm>
              <a:off x="7884368" y="0"/>
              <a:ext cx="1260000" cy="12588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sv-FI" altLang="sv-FI"/>
            </a:p>
          </p:txBody>
        </p:sp>
        <p:pic>
          <p:nvPicPr>
            <p:cNvPr id="7178" name="Picture 12" descr="Logga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5013" y="242888"/>
              <a:ext cx="879475" cy="790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14" r:id="rId1"/>
    <p:sldLayoutId id="2147484760" r:id="rId2"/>
    <p:sldLayoutId id="2147484761" r:id="rId3"/>
    <p:sldLayoutId id="2147484762" r:id="rId4"/>
    <p:sldLayoutId id="2147484763" r:id="rId5"/>
    <p:sldLayoutId id="2147484764" r:id="rId6"/>
    <p:sldLayoutId id="2147484765" r:id="rId7"/>
    <p:sldLayoutId id="2147484766" r:id="rId8"/>
    <p:sldLayoutId id="2147484767" r:id="rId9"/>
    <p:sldLayoutId id="2147484768" r:id="rId10"/>
    <p:sldLayoutId id="2147484769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9pPr>
    </p:titleStyle>
    <p:bodyStyle>
      <a:lvl1pPr marL="295275" indent="-29527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23971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2pPr>
      <a:lvl3pPr marL="89376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3pPr>
      <a:lvl4pPr marL="1363663" indent="-29051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4pPr>
      <a:lvl5pPr marL="1966913" indent="-42386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5pPr>
      <a:lvl6pPr marL="24241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6pPr>
      <a:lvl7pPr marL="28813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7pPr>
      <a:lvl8pPr marL="33385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8pPr>
      <a:lvl9pPr marL="37957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7883525" cy="1258888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1844675"/>
            <a:ext cx="69786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/>
              <a:t>Klicka här för att ändra format på bakgrundstexten</a:t>
            </a:r>
          </a:p>
        </p:txBody>
      </p:sp>
      <p:sp>
        <p:nvSpPr>
          <p:cNvPr id="819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85875" y="58738"/>
            <a:ext cx="60690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FI"/>
              <a:t>Klicka här för att ändra format</a:t>
            </a:r>
          </a:p>
        </p:txBody>
      </p:sp>
      <p:sp>
        <p:nvSpPr>
          <p:cNvPr id="10240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7175" y="63817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  <p:pic>
        <p:nvPicPr>
          <p:cNvPr id="8198" name="Picture 9" descr="färgra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1" name="Rectangle 11"/>
          <p:cNvSpPr>
            <a:spLocks noChangeArrowheads="1"/>
          </p:cNvSpPr>
          <p:nvPr/>
        </p:nvSpPr>
        <p:spPr bwMode="auto">
          <a:xfrm>
            <a:off x="0" y="1258888"/>
            <a:ext cx="9144000" cy="31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sv-FI" altLang="sv-FI"/>
          </a:p>
        </p:txBody>
      </p:sp>
      <p:grpSp>
        <p:nvGrpSpPr>
          <p:cNvPr id="8200" name="Group 11"/>
          <p:cNvGrpSpPr>
            <a:grpSpLocks/>
          </p:cNvGrpSpPr>
          <p:nvPr/>
        </p:nvGrpSpPr>
        <p:grpSpPr bwMode="auto">
          <a:xfrm>
            <a:off x="7885113" y="0"/>
            <a:ext cx="1258887" cy="1258888"/>
            <a:chOff x="7884368" y="0"/>
            <a:chExt cx="1260000" cy="1258888"/>
          </a:xfrm>
        </p:grpSpPr>
        <p:sp>
          <p:nvSpPr>
            <p:cNvPr id="8203" name="Rectangle 3"/>
            <p:cNvSpPr>
              <a:spLocks noChangeArrowheads="1"/>
            </p:cNvSpPr>
            <p:nvPr/>
          </p:nvSpPr>
          <p:spPr bwMode="auto">
            <a:xfrm>
              <a:off x="7884368" y="0"/>
              <a:ext cx="1260000" cy="12588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sv-FI" altLang="sv-FI"/>
            </a:p>
          </p:txBody>
        </p:sp>
        <p:pic>
          <p:nvPicPr>
            <p:cNvPr id="8202" name="Picture 12" descr="Logga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5013" y="242888"/>
              <a:ext cx="879475" cy="790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15" r:id="rId1"/>
    <p:sldLayoutId id="2147484770" r:id="rId2"/>
    <p:sldLayoutId id="2147484771" r:id="rId3"/>
    <p:sldLayoutId id="2147484772" r:id="rId4"/>
    <p:sldLayoutId id="2147484773" r:id="rId5"/>
    <p:sldLayoutId id="2147484774" r:id="rId6"/>
    <p:sldLayoutId id="2147484775" r:id="rId7"/>
    <p:sldLayoutId id="2147484776" r:id="rId8"/>
    <p:sldLayoutId id="2147484777" r:id="rId9"/>
    <p:sldLayoutId id="2147484778" r:id="rId10"/>
    <p:sldLayoutId id="2147484779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i="1">
          <a:solidFill>
            <a:srgbClr val="FFFFFF"/>
          </a:solidFill>
          <a:latin typeface="Georgia" pitchFamily="18" charset="0"/>
        </a:defRPr>
      </a:lvl9pPr>
    </p:titleStyle>
    <p:bodyStyle>
      <a:lvl1pPr marL="295275" indent="-29527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23971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2pPr>
      <a:lvl3pPr marL="89376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3pPr>
      <a:lvl4pPr marL="1363663" indent="-29051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4pPr>
      <a:lvl5pPr marL="1966913" indent="-42386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5pPr>
      <a:lvl6pPr marL="24241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6pPr>
      <a:lvl7pPr marL="28813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7pPr>
      <a:lvl8pPr marL="33385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8pPr>
      <a:lvl9pPr marL="37957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9" descr="färgra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355600"/>
            <a:ext cx="8858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1844675"/>
            <a:ext cx="6978650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FI"/>
              <a:t>Klicka här för att ändra format på bakgrundstexten</a:t>
            </a:r>
          </a:p>
        </p:txBody>
      </p:sp>
      <p:sp>
        <p:nvSpPr>
          <p:cNvPr id="120834" name="Rectangle 2"/>
          <p:cNvSpPr>
            <a:spLocks noChangeArrowheads="1"/>
          </p:cNvSpPr>
          <p:nvPr/>
        </p:nvSpPr>
        <p:spPr bwMode="auto">
          <a:xfrm>
            <a:off x="0" y="9525"/>
            <a:ext cx="7884000" cy="12334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FI" altLang="sv-FI"/>
          </a:p>
        </p:txBody>
      </p:sp>
      <p:sp>
        <p:nvSpPr>
          <p:cNvPr id="1332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85875" y="58738"/>
            <a:ext cx="60690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FI"/>
              <a:t>Klicka här för att ändra format</a:t>
            </a:r>
          </a:p>
        </p:txBody>
      </p:sp>
      <p:sp>
        <p:nvSpPr>
          <p:cNvPr id="11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7175" y="6381750"/>
            <a:ext cx="2376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>
                <a:latin typeface="+mn-lt"/>
              </a:defRPr>
            </a:lvl1pPr>
          </a:lstStyle>
          <a:p>
            <a:pPr>
              <a:defRPr/>
            </a:pPr>
            <a:r>
              <a:rPr lang="en-US" altLang="sv-FI"/>
              <a:t>© Hanken</a:t>
            </a:r>
          </a:p>
        </p:txBody>
      </p:sp>
      <p:grpSp>
        <p:nvGrpSpPr>
          <p:cNvPr id="15" name="Group 1"/>
          <p:cNvGrpSpPr>
            <a:grpSpLocks/>
          </p:cNvGrpSpPr>
          <p:nvPr userDrawn="1"/>
        </p:nvGrpSpPr>
        <p:grpSpPr bwMode="auto">
          <a:xfrm>
            <a:off x="7885113" y="0"/>
            <a:ext cx="1258887" cy="1258888"/>
            <a:chOff x="7884368" y="0"/>
            <a:chExt cx="1260000" cy="1258888"/>
          </a:xfrm>
        </p:grpSpPr>
        <p:sp>
          <p:nvSpPr>
            <p:cNvPr id="16" name="Rectangle 3"/>
            <p:cNvSpPr>
              <a:spLocks noChangeArrowheads="1"/>
            </p:cNvSpPr>
            <p:nvPr/>
          </p:nvSpPr>
          <p:spPr bwMode="auto">
            <a:xfrm>
              <a:off x="7884368" y="0"/>
              <a:ext cx="1260000" cy="12588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sv-FI" altLang="sv-FI"/>
            </a:p>
          </p:txBody>
        </p:sp>
        <p:pic>
          <p:nvPicPr>
            <p:cNvPr id="17" name="Picture 12" descr="Logga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5013" y="242888"/>
              <a:ext cx="879475" cy="790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6676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17" r:id="rId1"/>
    <p:sldLayoutId id="2147484818" r:id="rId2"/>
    <p:sldLayoutId id="2147484819" r:id="rId3"/>
    <p:sldLayoutId id="2147484820" r:id="rId4"/>
    <p:sldLayoutId id="2147484821" r:id="rId5"/>
    <p:sldLayoutId id="2147484822" r:id="rId6"/>
    <p:sldLayoutId id="2147484823" r:id="rId7"/>
    <p:sldLayoutId id="2147484824" r:id="rId8"/>
    <p:sldLayoutId id="2147484825" r:id="rId9"/>
    <p:sldLayoutId id="2147484826" r:id="rId10"/>
    <p:sldLayoutId id="2147484827" r:id="rId11"/>
    <p:sldLayoutId id="2147484828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chemeClr val="tx1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chemeClr val="tx1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chemeClr val="tx1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i="1">
          <a:solidFill>
            <a:schemeClr val="tx1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i="1">
          <a:solidFill>
            <a:schemeClr val="tx1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i="1">
          <a:solidFill>
            <a:schemeClr val="tx1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i="1">
          <a:solidFill>
            <a:schemeClr val="tx1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i="1">
          <a:solidFill>
            <a:schemeClr val="tx1"/>
          </a:solidFill>
          <a:latin typeface="Georgia" pitchFamily="18" charset="0"/>
        </a:defRPr>
      </a:lvl9pPr>
    </p:titleStyle>
    <p:bodyStyle>
      <a:lvl1pPr marL="295275" indent="-29527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23971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2pPr>
      <a:lvl3pPr marL="893763" indent="20638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3pPr>
      <a:lvl4pPr marL="1363663" indent="-29051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4pPr>
      <a:lvl5pPr marL="1966913" indent="-423863" algn="l" rtl="0" eaLnBrk="0" fontAlgn="base" hangingPunct="0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5pPr>
      <a:lvl6pPr marL="24241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6pPr>
      <a:lvl7pPr marL="28813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7pPr>
      <a:lvl8pPr marL="33385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8pPr>
      <a:lvl9pPr marL="3795713" indent="-423863" algn="l" rtl="0" fontAlgn="base">
        <a:lnSpc>
          <a:spcPts val="2400"/>
        </a:lnSpc>
        <a:spcBef>
          <a:spcPct val="20000"/>
        </a:spcBef>
        <a:spcAft>
          <a:spcPct val="0"/>
        </a:spcAft>
        <a:buClr>
          <a:srgbClr val="005F79"/>
        </a:buClr>
        <a:buFont typeface="Georgia" pitchFamily="18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5" descr="Logg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950" y="2017713"/>
            <a:ext cx="2384425" cy="214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xfrm>
            <a:off x="4408488" y="6432550"/>
            <a:ext cx="4178300" cy="231775"/>
          </a:xfrm>
        </p:spPr>
        <p:txBody>
          <a:bodyPr/>
          <a:lstStyle/>
          <a:p>
            <a:pPr>
              <a:defRPr/>
            </a:pPr>
            <a:r>
              <a:rPr lang="en-US" altLang="sv-FI" dirty="0"/>
              <a:t>© </a:t>
            </a:r>
            <a:r>
              <a:rPr lang="en-US" altLang="sv-FI" dirty="0" err="1"/>
              <a:t>Hanken</a:t>
            </a:r>
            <a:r>
              <a:rPr lang="en-US" altLang="sv-FI" dirty="0"/>
              <a:t> </a:t>
            </a:r>
            <a:r>
              <a:rPr lang="en-US" altLang="sv-FI" dirty="0" err="1"/>
              <a:t>Svenska</a:t>
            </a:r>
            <a:r>
              <a:rPr lang="en-US" altLang="sv-FI" dirty="0"/>
              <a:t> </a:t>
            </a:r>
            <a:r>
              <a:rPr lang="en-US" altLang="sv-FI" dirty="0" err="1"/>
              <a:t>handelshögskolan</a:t>
            </a:r>
            <a:r>
              <a:rPr lang="en-US" altLang="sv-FI" dirty="0"/>
              <a:t> / </a:t>
            </a:r>
            <a:r>
              <a:rPr lang="en-US" altLang="sv-FI" dirty="0" err="1"/>
              <a:t>Hanken</a:t>
            </a:r>
            <a:r>
              <a:rPr lang="en-US" altLang="sv-FI" dirty="0"/>
              <a:t> School of Economics, www.hanken.fi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sym typeface="Wingdings" panose="05000000000000000000" pitchFamily="2" charset="2"/>
              </a:rPr>
              <a:t> till studenten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857250"/>
            <a:ext cx="5707856" cy="53149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142704" y="2125267"/>
            <a:ext cx="2372647" cy="923330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FI" b="1" dirty="0" smtClean="0"/>
              <a:t>Läraren har skapat provet och adderat studentens namn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55549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sym typeface="Wingdings" panose="05000000000000000000" pitchFamily="2" charset="2"/>
              </a:rPr>
              <a:t> till studenten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21716"/>
          <a:stretch/>
        </p:blipFill>
        <p:spPr>
          <a:xfrm>
            <a:off x="0" y="857251"/>
            <a:ext cx="7729538" cy="53015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006867" y="1974949"/>
            <a:ext cx="1445342" cy="92333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FI" b="1" dirty="0" smtClean="0"/>
              <a:t>Studenten har bokat tid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9312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sym typeface="Wingdings" panose="05000000000000000000" pitchFamily="2" charset="2"/>
              </a:rPr>
              <a:t> till läraren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TextBox 4"/>
          <p:cNvSpPr txBox="1"/>
          <p:nvPr/>
        </p:nvSpPr>
        <p:spPr>
          <a:xfrm>
            <a:off x="6105832" y="2125266"/>
            <a:ext cx="2131142" cy="2308324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FI" dirty="0" smtClean="0"/>
              <a:t>Studerande som inte dyker upp på bokad tid för mogn.prov. Läraren (Kaie) får meddelande och kan ge ny chans till denna ”no-show”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52743"/>
          <a:stretch/>
        </p:blipFill>
        <p:spPr>
          <a:xfrm>
            <a:off x="573165" y="1802458"/>
            <a:ext cx="5250656" cy="2953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76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sym typeface="Wingdings" panose="05000000000000000000" pitchFamily="2" charset="2"/>
              </a:rPr>
              <a:t> till läraren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56034"/>
          <a:stretch/>
        </p:blipFill>
        <p:spPr>
          <a:xfrm>
            <a:off x="524143" y="1779025"/>
            <a:ext cx="5293519" cy="266653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95220" y="2125266"/>
            <a:ext cx="2647335" cy="1477328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FI" dirty="0" smtClean="0"/>
              <a:t>Systemet meddelar läraren att mognadsprovet inlämnats av studerande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066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Inget skilt meddelande t språklärare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FI" dirty="0" smtClean="0"/>
          </a:p>
          <a:p>
            <a:r>
              <a:rPr lang="sv-FI" dirty="0" smtClean="0"/>
              <a:t>Läraren rättar provet</a:t>
            </a:r>
          </a:p>
          <a:p>
            <a:r>
              <a:rPr lang="sv-FI" dirty="0" smtClean="0"/>
              <a:t>Skriver kort feedback till studenten som får denna feedback först då provet slutgiltigt rättat (dvs efter språkgranskning), och ev. kommentar till språkläraren</a:t>
            </a:r>
          </a:p>
          <a:p>
            <a:r>
              <a:rPr lang="sv-FI" dirty="0" smtClean="0">
                <a:sym typeface="Wingdings" panose="05000000000000000000" pitchFamily="2" charset="2"/>
              </a:rPr>
              <a:t> </a:t>
            </a:r>
            <a:r>
              <a:rPr lang="sv-FI" i="1" dirty="0" smtClean="0">
                <a:sym typeface="Wingdings" panose="05000000000000000000" pitchFamily="2" charset="2"/>
              </a:rPr>
              <a:t>Skickar till språkgranskning (om provet valts att det skulle språkgranskas då det skapades)</a:t>
            </a:r>
            <a:endParaRPr lang="sv-FI" i="1" dirty="0" smtClean="0"/>
          </a:p>
          <a:p>
            <a:r>
              <a:rPr lang="sv-FI" dirty="0" smtClean="0"/>
              <a:t>Inget skilt meddelande till språkläraren – hen går in i Exam med jämna mellanrum och plockar studenter att språkgranska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240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sym typeface="Wingdings" panose="05000000000000000000" pitchFamily="2" charset="2"/>
              </a:rPr>
              <a:t> läraren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-279" t="37845" r="279" b="176"/>
          <a:stretch/>
        </p:blipFill>
        <p:spPr>
          <a:xfrm>
            <a:off x="1" y="1454560"/>
            <a:ext cx="7908131" cy="42770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06288" y="1436088"/>
            <a:ext cx="2824987" cy="4247317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FI" dirty="0" smtClean="0"/>
              <a:t>Detta meddelande får ansvarsläraren om att språkgranskningen är gjord, och vilket utlåtandet var.</a:t>
            </a:r>
          </a:p>
          <a:p>
            <a:pPr marL="214313" indent="-214313">
              <a:buFontTx/>
              <a:buChar char="-"/>
            </a:pPr>
            <a:r>
              <a:rPr lang="sv-FI" dirty="0" smtClean="0"/>
              <a:t>Prestationen är nu slutligt godkänd och flyttar till bedömda prestationer.</a:t>
            </a:r>
          </a:p>
          <a:p>
            <a:pPr marL="214313" indent="-214313">
              <a:buFontTx/>
              <a:buChar char="-"/>
            </a:pPr>
            <a:r>
              <a:rPr lang="sv-FI" dirty="0" smtClean="0"/>
              <a:t>Om prestationen är underkänd måste studenten göra ett nytt mognadsprov. (o lärare  skapa ett nytt prov före det)</a:t>
            </a:r>
          </a:p>
        </p:txBody>
      </p:sp>
    </p:spTree>
    <p:extLst>
      <p:ext uri="{BB962C8B-B14F-4D97-AF65-F5344CB8AC3E}">
        <p14:creationId xmlns:p14="http://schemas.microsoft.com/office/powerpoint/2010/main" val="37981795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sym typeface="Wingdings" panose="05000000000000000000" pitchFamily="2" charset="2"/>
              </a:rPr>
              <a:t> studenten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7999"/>
          <a:stretch/>
        </p:blipFill>
        <p:spPr>
          <a:xfrm>
            <a:off x="628650" y="1388192"/>
            <a:ext cx="5007769" cy="36622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18240" y="1889637"/>
            <a:ext cx="2697111" cy="341632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FI" dirty="0" smtClean="0"/>
              <a:t>Meddelande till studerande att nu är bedömningen gjord. Studenten ser bedömningen under Prestationer efter att ha loggat i exam.</a:t>
            </a:r>
          </a:p>
          <a:p>
            <a:r>
              <a:rPr lang="sv-FI" dirty="0" smtClean="0"/>
              <a:t>Då först kan studenten läsa feedbacken från läraren (och språkläraren)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85806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6266"/>
          <a:stretch/>
        </p:blipFill>
        <p:spPr>
          <a:xfrm>
            <a:off x="0" y="857250"/>
            <a:ext cx="9144000" cy="424387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62445" y="3712733"/>
            <a:ext cx="3168831" cy="2375813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FI" dirty="0" smtClean="0"/>
              <a:t>Studenten ser både tentatorns bedömning o feedback, och språkgranskarens utlåtande.</a:t>
            </a:r>
          </a:p>
          <a:p>
            <a:r>
              <a:rPr lang="sv-FI" dirty="0" smtClean="0"/>
              <a:t>I systemet kan dessutom tentatorn ge interna kommentarer som ej syns till studenten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2511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sv-FI" smtClean="0"/>
              <a:t>© Hanken</a:t>
            </a:r>
            <a:endParaRPr lang="en-US" altLang="sv-FI"/>
          </a:p>
        </p:txBody>
      </p:sp>
    </p:spTree>
    <p:extLst>
      <p:ext uri="{BB962C8B-B14F-4D97-AF65-F5344CB8AC3E}">
        <p14:creationId xmlns:p14="http://schemas.microsoft.com/office/powerpoint/2010/main" val="4173200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sv-FI" dirty="0"/>
              <a:t>Exam </a:t>
            </a:r>
            <a:r>
              <a:rPr lang="en-US" altLang="sv-FI" dirty="0" err="1"/>
              <a:t>och</a:t>
            </a:r>
            <a:r>
              <a:rPr lang="en-US" altLang="sv-FI" dirty="0"/>
              <a:t> </a:t>
            </a:r>
            <a:r>
              <a:rPr lang="en-US" altLang="sv-FI" dirty="0" err="1"/>
              <a:t>mognadsprov</a:t>
            </a:r>
            <a:r>
              <a:rPr lang="en-US" altLang="sv-FI" dirty="0"/>
              <a:t> med Exam</a:t>
            </a:r>
            <a:br>
              <a:rPr lang="en-US" altLang="sv-FI" dirty="0"/>
            </a:br>
            <a:endParaRPr lang="en-US" altLang="sv-FI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sv-FI" dirty="0" err="1" smtClean="0"/>
              <a:t>Lägesrapport</a:t>
            </a:r>
            <a:r>
              <a:rPr lang="en-US" altLang="sv-FI" dirty="0" smtClean="0"/>
              <a:t> </a:t>
            </a:r>
            <a:r>
              <a:rPr lang="en-US" altLang="sv-FI" dirty="0" err="1" smtClean="0"/>
              <a:t>Pedagogiska</a:t>
            </a:r>
            <a:r>
              <a:rPr lang="en-US" altLang="sv-FI" dirty="0" smtClean="0"/>
              <a:t> </a:t>
            </a:r>
            <a:r>
              <a:rPr lang="en-US" altLang="sv-FI" dirty="0" err="1" smtClean="0"/>
              <a:t>Rådet</a:t>
            </a:r>
            <a:r>
              <a:rPr lang="en-US" altLang="sv-FI" dirty="0" smtClean="0"/>
              <a:t> 6.9.2017</a:t>
            </a:r>
            <a:endParaRPr lang="en-US" altLang="sv-FI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0"/>
          </p:nvPr>
        </p:nvSpPr>
        <p:spPr>
          <a:xfrm>
            <a:off x="4408488" y="6432550"/>
            <a:ext cx="4178300" cy="231775"/>
          </a:xfrm>
        </p:spPr>
        <p:txBody>
          <a:bodyPr/>
          <a:lstStyle/>
          <a:p>
            <a:pPr>
              <a:defRPr/>
            </a:pPr>
            <a:r>
              <a:rPr lang="en-US" altLang="sv-FI" dirty="0"/>
              <a:t>© </a:t>
            </a:r>
            <a:r>
              <a:rPr lang="en-US" altLang="sv-FI" dirty="0" err="1"/>
              <a:t>Hanken</a:t>
            </a:r>
            <a:r>
              <a:rPr lang="en-US" altLang="sv-FI" dirty="0"/>
              <a:t> </a:t>
            </a:r>
            <a:r>
              <a:rPr lang="en-US" altLang="sv-FI" dirty="0" err="1"/>
              <a:t>Svenska</a:t>
            </a:r>
            <a:r>
              <a:rPr lang="en-US" altLang="sv-FI" dirty="0"/>
              <a:t> </a:t>
            </a:r>
            <a:r>
              <a:rPr lang="en-US" altLang="sv-FI" dirty="0" err="1"/>
              <a:t>handelshögskolan</a:t>
            </a:r>
            <a:r>
              <a:rPr lang="en-US" altLang="sv-FI" dirty="0"/>
              <a:t> / </a:t>
            </a:r>
            <a:r>
              <a:rPr lang="en-US" altLang="sv-FI" dirty="0" err="1"/>
              <a:t>Hanken</a:t>
            </a:r>
            <a:r>
              <a:rPr lang="en-US" altLang="sv-FI" dirty="0"/>
              <a:t> School of Economics, www.hanken.fi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/>
              <a:t>E-tentamen med Exam</a:t>
            </a:r>
            <a:endParaRPr lang="en-US" altLang="sv-FI" dirty="0"/>
          </a:p>
        </p:txBody>
      </p:sp>
      <p:sp>
        <p:nvSpPr>
          <p:cNvPr id="4915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v-FI" dirty="0"/>
              <a:t>Mognadsprov: </a:t>
            </a:r>
          </a:p>
          <a:p>
            <a:pPr lvl="1"/>
            <a:r>
              <a:rPr lang="sv-FI" dirty="0"/>
              <a:t>Kandidat 126 st </a:t>
            </a:r>
          </a:p>
          <a:p>
            <a:pPr lvl="1"/>
            <a:r>
              <a:rPr lang="sv-FI" dirty="0"/>
              <a:t>Magister 197 st</a:t>
            </a:r>
          </a:p>
          <a:p>
            <a:pPr marL="0" indent="0" eaLnBrk="1" hangingPunct="1">
              <a:buNone/>
            </a:pPr>
            <a:r>
              <a:rPr lang="en-US" altLang="sv-FI" dirty="0"/>
              <a:t/>
            </a:r>
            <a:br>
              <a:rPr lang="en-US" altLang="sv-FI" dirty="0"/>
            </a:br>
            <a:endParaRPr lang="en-US" altLang="sv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sv-FI" dirty="0"/>
              <a:t>© Hanken</a:t>
            </a:r>
          </a:p>
        </p:txBody>
      </p:sp>
      <p:sp>
        <p:nvSpPr>
          <p:cNvPr id="7" name="Rectangle 6"/>
          <p:cNvSpPr/>
          <p:nvPr/>
        </p:nvSpPr>
        <p:spPr>
          <a:xfrm>
            <a:off x="3778370" y="1844675"/>
            <a:ext cx="4572000" cy="11141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95275" lvl="0" indent="-295275">
              <a:lnSpc>
                <a:spcPts val="2400"/>
              </a:lnSpc>
              <a:spcBef>
                <a:spcPct val="45000"/>
              </a:spcBef>
              <a:buClr>
                <a:srgbClr val="005F79"/>
              </a:buClr>
              <a:buFont typeface="Georgia" pitchFamily="18" charset="0"/>
              <a:buChar char="»"/>
            </a:pPr>
            <a:r>
              <a:rPr lang="sv-FI" sz="2000" kern="0" dirty="0">
                <a:solidFill>
                  <a:srgbClr val="000000"/>
                </a:solidFill>
                <a:latin typeface="Georgia"/>
              </a:rPr>
              <a:t>Övriga tentamen</a:t>
            </a:r>
          </a:p>
          <a:p>
            <a:pPr marL="474663" lvl="1" indent="239713">
              <a:lnSpc>
                <a:spcPts val="2400"/>
              </a:lnSpc>
              <a:spcBef>
                <a:spcPct val="20000"/>
              </a:spcBef>
              <a:buClr>
                <a:srgbClr val="005F79"/>
              </a:buClr>
              <a:buFont typeface="Georgia" pitchFamily="18" charset="0"/>
              <a:buChar char="»"/>
            </a:pPr>
            <a:r>
              <a:rPr lang="sv-FI" sz="1600" kern="0" dirty="0">
                <a:solidFill>
                  <a:srgbClr val="000000"/>
                </a:solidFill>
                <a:latin typeface="Georgia"/>
              </a:rPr>
              <a:t>Hfors: 553 tenter</a:t>
            </a:r>
          </a:p>
          <a:p>
            <a:pPr marL="474663" lvl="1" indent="239713">
              <a:lnSpc>
                <a:spcPts val="2400"/>
              </a:lnSpc>
              <a:spcBef>
                <a:spcPct val="20000"/>
              </a:spcBef>
              <a:buClr>
                <a:srgbClr val="005F79"/>
              </a:buClr>
              <a:buFont typeface="Georgia" pitchFamily="18" charset="0"/>
              <a:buChar char="»"/>
            </a:pPr>
            <a:r>
              <a:rPr lang="sv-FI" sz="1600" kern="0" dirty="0">
                <a:solidFill>
                  <a:srgbClr val="000000"/>
                </a:solidFill>
                <a:latin typeface="Georgia"/>
              </a:rPr>
              <a:t>Vasa: 43 tenter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872023"/>
              </p:ext>
            </p:extLst>
          </p:nvPr>
        </p:nvGraphicFramePr>
        <p:xfrm>
          <a:off x="1528404" y="3368610"/>
          <a:ext cx="6013704" cy="25454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03426"/>
                <a:gridCol w="1503426"/>
                <a:gridCol w="1503426"/>
                <a:gridCol w="1503426"/>
              </a:tblGrid>
              <a:tr h="1057038">
                <a:tc>
                  <a:txBody>
                    <a:bodyPr/>
                    <a:lstStyle/>
                    <a:p>
                      <a:pPr algn="l" fontAlgn="b"/>
                      <a:endParaRPr lang="fi-FI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2400" u="none" strike="noStrike" dirty="0">
                          <a:effectLst/>
                        </a:rPr>
                        <a:t> Vasa </a:t>
                      </a:r>
                      <a:r>
                        <a:rPr lang="fi-FI" sz="2400" u="none" strike="noStrike" dirty="0" smtClean="0">
                          <a:effectLst/>
                        </a:rPr>
                        <a:t>utrymme</a:t>
                      </a:r>
                      <a:endParaRPr lang="fi-FI" sz="2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2400" u="none" strike="noStrike" dirty="0">
                          <a:effectLst/>
                        </a:rPr>
                        <a:t>Hfors utrymme</a:t>
                      </a:r>
                      <a:endParaRPr lang="fi-FI" sz="2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2400" u="none" strike="noStrike">
                          <a:effectLst/>
                        </a:rPr>
                        <a:t>Totalt</a:t>
                      </a:r>
                      <a:endParaRPr lang="fi-FI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359818">
                <a:tc>
                  <a:txBody>
                    <a:bodyPr/>
                    <a:lstStyle/>
                    <a:p>
                      <a:pPr algn="r" fontAlgn="t"/>
                      <a:r>
                        <a:rPr lang="fi-FI" sz="2400" u="none" strike="noStrike">
                          <a:effectLst/>
                        </a:rPr>
                        <a:t>2015</a:t>
                      </a:r>
                      <a:endParaRPr lang="fi-FI" sz="2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400" u="none" strike="noStrike">
                          <a:effectLst/>
                        </a:rPr>
                        <a:t>0</a:t>
                      </a:r>
                      <a:endParaRPr lang="fi-FI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400" u="none" strike="noStrike" dirty="0">
                          <a:effectLst/>
                        </a:rPr>
                        <a:t>12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400" u="none" strike="noStrike" dirty="0">
                          <a:effectLst/>
                        </a:rPr>
                        <a:t>12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359818">
                <a:tc>
                  <a:txBody>
                    <a:bodyPr/>
                    <a:lstStyle/>
                    <a:p>
                      <a:pPr algn="r" fontAlgn="t"/>
                      <a:r>
                        <a:rPr lang="fi-FI" sz="2400" u="none" strike="noStrike">
                          <a:effectLst/>
                        </a:rPr>
                        <a:t>2016</a:t>
                      </a:r>
                      <a:endParaRPr lang="fi-FI" sz="2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400" u="none" strike="noStrike">
                          <a:effectLst/>
                        </a:rPr>
                        <a:t>10</a:t>
                      </a:r>
                      <a:endParaRPr lang="fi-FI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400" u="none" strike="noStrike">
                          <a:effectLst/>
                        </a:rPr>
                        <a:t>325</a:t>
                      </a:r>
                      <a:endParaRPr lang="fi-FI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400" u="none" strike="noStrike" dirty="0">
                          <a:effectLst/>
                        </a:rPr>
                        <a:t>335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359818">
                <a:tc>
                  <a:txBody>
                    <a:bodyPr/>
                    <a:lstStyle/>
                    <a:p>
                      <a:pPr algn="r" fontAlgn="t"/>
                      <a:r>
                        <a:rPr lang="fi-FI" sz="2400" u="none" strike="noStrike">
                          <a:effectLst/>
                        </a:rPr>
                        <a:t>2017</a:t>
                      </a:r>
                      <a:endParaRPr lang="fi-FI" sz="2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i-FI" sz="2400" u="none" strike="noStrike">
                          <a:effectLst/>
                        </a:rPr>
                        <a:t>80</a:t>
                      </a:r>
                      <a:endParaRPr lang="fi-FI" sz="2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400" u="none" strike="noStrike">
                          <a:effectLst/>
                        </a:rPr>
                        <a:t>508</a:t>
                      </a:r>
                      <a:endParaRPr lang="fi-FI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400" u="none" strike="noStrike" dirty="0">
                          <a:effectLst/>
                        </a:rPr>
                        <a:t>588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359818">
                <a:tc>
                  <a:txBody>
                    <a:bodyPr/>
                    <a:lstStyle/>
                    <a:p>
                      <a:pPr algn="l" fontAlgn="b"/>
                      <a:r>
                        <a:rPr lang="fi-FI" sz="2400" b="1" u="none" strike="noStrike" dirty="0">
                          <a:effectLst/>
                        </a:rPr>
                        <a:t>Totalt</a:t>
                      </a:r>
                      <a:endParaRPr lang="fi-FI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400" b="1" u="none" strike="noStrike" dirty="0">
                          <a:effectLst/>
                        </a:rPr>
                        <a:t>90</a:t>
                      </a:r>
                      <a:endParaRPr lang="fi-FI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400" b="1" u="none" strike="noStrike" dirty="0">
                          <a:effectLst/>
                        </a:rPr>
                        <a:t>845</a:t>
                      </a:r>
                      <a:endParaRPr lang="fi-FI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400" b="1" u="none" strike="noStrike" dirty="0">
                          <a:effectLst/>
                        </a:rPr>
                        <a:t>935</a:t>
                      </a:r>
                      <a:endParaRPr lang="fi-FI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 basics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Läraren bestämmer om tenten är en e-tentamen, och när den är öppen </a:t>
            </a:r>
            <a:r>
              <a:rPr lang="sv-FI" dirty="0" smtClean="0">
                <a:sym typeface="Wingdings" panose="05000000000000000000" pitchFamily="2" charset="2"/>
              </a:rPr>
              <a:t></a:t>
            </a:r>
            <a:r>
              <a:rPr lang="sv-FI" i="1" dirty="0" smtClean="0">
                <a:sym typeface="Wingdings" panose="05000000000000000000" pitchFamily="2" charset="2"/>
              </a:rPr>
              <a:t> med i kursbeskrivningen...</a:t>
            </a:r>
            <a:endParaRPr lang="sv-FI" i="1" dirty="0" smtClean="0"/>
          </a:p>
          <a:p>
            <a:r>
              <a:rPr lang="sv-FI" dirty="0" smtClean="0"/>
              <a:t>Studenten anmäler sig och tenterar  i Exam i tid (kan boka 30d före)</a:t>
            </a:r>
          </a:p>
          <a:p>
            <a:r>
              <a:rPr lang="sv-FI" dirty="0" smtClean="0"/>
              <a:t>Hankennyckel, eller kod till dörren  </a:t>
            </a:r>
          </a:p>
          <a:p>
            <a:r>
              <a:rPr lang="sv-FI" dirty="0" smtClean="0"/>
              <a:t>Öppettider 8-20 – studiebyrån bestämmer när öppet kring jul, långsiktig info önskas om öppettider etc</a:t>
            </a:r>
          </a:p>
          <a:p>
            <a:r>
              <a:rPr lang="sv-FI" dirty="0" smtClean="0"/>
              <a:t>Om stora kurser lönar det sig att koordinera (180 tider/vecka i Hfors, 40 i Vasa)</a:t>
            </a:r>
          </a:p>
          <a:p>
            <a:r>
              <a:rPr lang="sv-FI" dirty="0" smtClean="0"/>
              <a:t>Studerande har varit nöjda.</a:t>
            </a:r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sv-FI" smtClean="0"/>
              <a:t>© Hanken</a:t>
            </a:r>
            <a:endParaRPr lang="en-US" altLang="sv-FI"/>
          </a:p>
        </p:txBody>
      </p:sp>
    </p:spTree>
    <p:extLst>
      <p:ext uri="{BB962C8B-B14F-4D97-AF65-F5344CB8AC3E}">
        <p14:creationId xmlns:p14="http://schemas.microsoft.com/office/powerpoint/2010/main" val="1771701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Vad kan man göra?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Essäfrågor</a:t>
            </a:r>
          </a:p>
          <a:p>
            <a:r>
              <a:rPr lang="sv-FI" dirty="0" smtClean="0"/>
              <a:t>Valfrågor (ett eller flera rätt)</a:t>
            </a:r>
          </a:p>
          <a:p>
            <a:r>
              <a:rPr lang="sv-FI" dirty="0" smtClean="0"/>
              <a:t>Ifyllnadsfrågor (fyll i ett ord)</a:t>
            </a:r>
          </a:p>
          <a:p>
            <a:r>
              <a:rPr lang="sv-FI" dirty="0" smtClean="0"/>
              <a:t>Använda program – excel, spss, mathlab, ... </a:t>
            </a:r>
          </a:p>
          <a:p>
            <a:r>
              <a:rPr lang="sv-FI" smtClean="0"/>
              <a:t>Fil som bilaga i fråga/ladda upp fil i svar</a:t>
            </a:r>
            <a:endParaRPr lang="sv-FI" dirty="0"/>
          </a:p>
          <a:p>
            <a:r>
              <a:rPr lang="sv-FI" dirty="0" smtClean="0"/>
              <a:t>Mognadsprov</a:t>
            </a:r>
          </a:p>
          <a:p>
            <a:r>
              <a:rPr lang="sv-FI" dirty="0" smtClean="0"/>
              <a:t>Slumpmässiga frågor inom olika frågegrupper</a:t>
            </a:r>
          </a:p>
          <a:p>
            <a:endParaRPr lang="sv-FI" dirty="0" smtClean="0"/>
          </a:p>
          <a:p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sv-FI" smtClean="0"/>
              <a:t>© Hanken</a:t>
            </a:r>
            <a:endParaRPr lang="en-US" altLang="sv-FI"/>
          </a:p>
        </p:txBody>
      </p:sp>
    </p:spTree>
    <p:extLst>
      <p:ext uri="{BB962C8B-B14F-4D97-AF65-F5344CB8AC3E}">
        <p14:creationId xmlns:p14="http://schemas.microsoft.com/office/powerpoint/2010/main" val="3685784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Mognadsprovsprocessen i Exam 1/2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à"/>
            </a:pPr>
            <a:r>
              <a:rPr lang="sv-FI" b="1" dirty="0">
                <a:sym typeface="Wingdings" panose="05000000000000000000" pitchFamily="2" charset="2"/>
              </a:rPr>
              <a:t>Studenten</a:t>
            </a:r>
            <a:r>
              <a:rPr lang="sv-FI" dirty="0">
                <a:sym typeface="Wingdings" panose="05000000000000000000" pitchFamily="2" charset="2"/>
              </a:rPr>
              <a:t> lämnar in </a:t>
            </a:r>
            <a:r>
              <a:rPr lang="sv-FI" i="1" dirty="0">
                <a:sym typeface="Wingdings" panose="05000000000000000000" pitchFamily="2" charset="2"/>
              </a:rPr>
              <a:t>slutlig</a:t>
            </a:r>
            <a:r>
              <a:rPr lang="sv-FI" dirty="0">
                <a:sym typeface="Wingdings" panose="05000000000000000000" pitchFamily="2" charset="2"/>
              </a:rPr>
              <a:t> version av </a:t>
            </a:r>
            <a:r>
              <a:rPr lang="sv-FI" i="1" dirty="0">
                <a:sym typeface="Wingdings" panose="05000000000000000000" pitchFamily="2" charset="2"/>
              </a:rPr>
              <a:t>avhandling</a:t>
            </a:r>
            <a:r>
              <a:rPr lang="sv-FI" dirty="0">
                <a:sym typeface="Wingdings" panose="05000000000000000000" pitchFamily="2" charset="2"/>
              </a:rPr>
              <a:t> som läraren godkänner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sv-FI" i="1" dirty="0">
                <a:sym typeface="Wingdings" panose="05000000000000000000" pitchFamily="2" charset="2"/>
              </a:rPr>
              <a:t>Studenten anhåller om att få göra mognadsprov och berättar själv/kollas med studiebyrån om </a:t>
            </a:r>
            <a:r>
              <a:rPr lang="sv-FI" i="1" dirty="0" smtClean="0">
                <a:sym typeface="Wingdings" panose="05000000000000000000" pitchFamily="2" charset="2"/>
              </a:rPr>
              <a:t>hurdant prov– (processen kunde göras smidigare).</a:t>
            </a:r>
            <a:endParaRPr lang="sv-FI" i="1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sv-FI" b="1" dirty="0"/>
              <a:t>Läraren</a:t>
            </a:r>
            <a:r>
              <a:rPr lang="sv-FI" dirty="0"/>
              <a:t> vet att mognadsprov behövs, dvs skapar ett (el ammanuensen skapar...)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sv-FI" b="1" dirty="0"/>
              <a:t>Studenten</a:t>
            </a:r>
            <a:r>
              <a:rPr lang="sv-FI" dirty="0"/>
              <a:t> får meddelande att provet skapat, bokar tid och tenterar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sv-FI" dirty="0"/>
              <a:t> </a:t>
            </a:r>
            <a:r>
              <a:rPr lang="sv-FI" b="1" dirty="0"/>
              <a:t>Läraren</a:t>
            </a:r>
            <a:r>
              <a:rPr lang="sv-FI" dirty="0"/>
              <a:t> får meddelande om utfört prov (eller releasar om </a:t>
            </a:r>
            <a:r>
              <a:rPr lang="sv-FI" i="1" dirty="0"/>
              <a:t>noshow</a:t>
            </a:r>
            <a:r>
              <a:rPr lang="sv-FI" dirty="0"/>
              <a:t>, dvs om studenten bokat tid men inte dykt upp, läraren kan också </a:t>
            </a:r>
            <a:r>
              <a:rPr lang="sv-FI" i="1" dirty="0"/>
              <a:t>förlänga tiden</a:t>
            </a:r>
            <a:r>
              <a:rPr lang="sv-FI" dirty="0"/>
              <a:t> om det behövs)</a:t>
            </a:r>
          </a:p>
          <a:p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sv-FI" smtClean="0"/>
              <a:t>© Hanken</a:t>
            </a:r>
            <a:endParaRPr lang="en-US" altLang="sv-FI"/>
          </a:p>
        </p:txBody>
      </p:sp>
    </p:spTree>
    <p:extLst>
      <p:ext uri="{BB962C8B-B14F-4D97-AF65-F5344CB8AC3E}">
        <p14:creationId xmlns:p14="http://schemas.microsoft.com/office/powerpoint/2010/main" val="4187421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/>
              <a:t>Mognadsprovsprocessen i Exam </a:t>
            </a:r>
            <a:r>
              <a:rPr lang="sv-FI" dirty="0" smtClean="0"/>
              <a:t>2/2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à"/>
            </a:pPr>
            <a:r>
              <a:rPr lang="sv-FI" dirty="0"/>
              <a:t>Om </a:t>
            </a:r>
            <a:r>
              <a:rPr lang="sv-FI" b="1" i="1" dirty="0"/>
              <a:t>godkänt</a:t>
            </a:r>
            <a:r>
              <a:rPr lang="sv-FI" dirty="0"/>
              <a:t> innehåll och provet skall språkgranskas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sv-FI" dirty="0">
                <a:sym typeface="Wingdings" panose="05000000000000000000" pitchFamily="2" charset="2"/>
              </a:rPr>
              <a:t>S</a:t>
            </a:r>
            <a:r>
              <a:rPr lang="sv-FI" dirty="0"/>
              <a:t>pråkgranskning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sv-FI" dirty="0"/>
              <a:t>Språkläraren plockar från lista med prestationer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sv-FI" dirty="0"/>
              <a:t>godkänner/underkänner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sv-FI" dirty="0"/>
              <a:t>läraren får automatiskt meddelande att språk bedömt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sv-FI" dirty="0"/>
              <a:t>Om </a:t>
            </a:r>
            <a:r>
              <a:rPr lang="sv-FI" b="1" i="1" dirty="0"/>
              <a:t>underkänt</a:t>
            </a:r>
            <a:r>
              <a:rPr lang="sv-FI" dirty="0"/>
              <a:t>: läraren vet om behövs ett nytt prov eftersom endera själv underkänt, eller fått meddelande att språkläraren underkänt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sv-FI" dirty="0"/>
              <a:t>Läraren skapar nytt mognadsprov om han själv eller språkläraren underkänt (eller händer något häremellan?)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sv-FI" b="1" dirty="0"/>
              <a:t>Studenten</a:t>
            </a:r>
            <a:r>
              <a:rPr lang="sv-FI" dirty="0"/>
              <a:t> får automatiskt meddelande då läraren (och språkläraren) godkänt/eller underkänt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sv-FI" b="1" dirty="0"/>
              <a:t>Läraren</a:t>
            </a:r>
            <a:r>
              <a:rPr lang="sv-FI" dirty="0"/>
              <a:t> skickar info till studiebyrån om godkänt. </a:t>
            </a:r>
            <a:endParaRPr lang="fi-FI" dirty="0"/>
          </a:p>
          <a:p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sv-FI" smtClean="0"/>
              <a:t>© Hanken</a:t>
            </a:r>
            <a:endParaRPr lang="en-US" altLang="sv-FI"/>
          </a:p>
        </p:txBody>
      </p:sp>
    </p:spTree>
    <p:extLst>
      <p:ext uri="{BB962C8B-B14F-4D97-AF65-F5344CB8AC3E}">
        <p14:creationId xmlns:p14="http://schemas.microsoft.com/office/powerpoint/2010/main" val="393525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Saknas i systemet – generella anvisningar för mognadsprov (nu litet varierande mellan ämnen)</a:t>
            </a:r>
          </a:p>
          <a:p>
            <a:r>
              <a:rPr lang="sv-FI" dirty="0"/>
              <a:t>Platserna i Vasa borde utökas</a:t>
            </a:r>
          </a:p>
          <a:p>
            <a:r>
              <a:rPr lang="sv-FI" dirty="0" smtClean="0"/>
              <a:t>Litet byråkratiskt problematiskt med nycklar och åtkomst. Funkar nog, menkräver framförhållning av studenterna</a:t>
            </a:r>
          </a:p>
          <a:p>
            <a:r>
              <a:rPr lang="sv-FI" dirty="0" smtClean="0"/>
              <a:t>Instruktionerna förnyas</a:t>
            </a:r>
          </a:p>
          <a:p>
            <a:r>
              <a:rPr lang="sv-FI" dirty="0" smtClean="0"/>
              <a:t>Teaching Lab helps!</a:t>
            </a:r>
          </a:p>
          <a:p>
            <a:r>
              <a:rPr lang="sv-FI" dirty="0" smtClean="0"/>
              <a:t>Etentamensgruppen vill vänta litet med att undersöka tentamen med egen dator (förutom </a:t>
            </a:r>
            <a:r>
              <a:rPr lang="sv-FI" smtClean="0"/>
              <a:t>Moodle tenter som hemtentamen/övervakat)</a:t>
            </a:r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sv-FI" smtClean="0"/>
              <a:t>© Hanken</a:t>
            </a:r>
            <a:endParaRPr lang="en-US" altLang="sv-FI"/>
          </a:p>
        </p:txBody>
      </p:sp>
    </p:spTree>
    <p:extLst>
      <p:ext uri="{BB962C8B-B14F-4D97-AF65-F5344CB8AC3E}">
        <p14:creationId xmlns:p14="http://schemas.microsoft.com/office/powerpoint/2010/main" val="3079920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FI" dirty="0" smtClean="0"/>
              <a:t>Meddeladen i mognadsprovsprocessen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FI" dirty="0"/>
              <a:t>i</a:t>
            </a:r>
            <a:r>
              <a:rPr lang="sv-FI" dirty="0" smtClean="0"/>
              <a:t> e-tentamens systemet Exam</a:t>
            </a:r>
          </a:p>
          <a:p>
            <a:r>
              <a:rPr lang="sv-FI" dirty="0" smtClean="0"/>
              <a:t>Hösten 2017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729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anken svart">
  <a:themeElements>
    <a:clrScheme name="Hanken svart 1">
      <a:dk1>
        <a:srgbClr val="000000"/>
      </a:dk1>
      <a:lt1>
        <a:srgbClr val="000000"/>
      </a:lt1>
      <a:dk2>
        <a:srgbClr val="005F79"/>
      </a:dk2>
      <a:lt2>
        <a:srgbClr val="8DA19E"/>
      </a:lt2>
      <a:accent1>
        <a:srgbClr val="E19A8C"/>
      </a:accent1>
      <a:accent2>
        <a:srgbClr val="D64C25"/>
      </a:accent2>
      <a:accent3>
        <a:srgbClr val="AAAAAA"/>
      </a:accent3>
      <a:accent4>
        <a:srgbClr val="000000"/>
      </a:accent4>
      <a:accent5>
        <a:srgbClr val="EECAC5"/>
      </a:accent5>
      <a:accent6>
        <a:srgbClr val="C24420"/>
      </a:accent6>
      <a:hlink>
        <a:srgbClr val="A69E42"/>
      </a:hlink>
      <a:folHlink>
        <a:srgbClr val="5C6C0B"/>
      </a:folHlink>
    </a:clrScheme>
    <a:fontScheme name="Hanken svart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anken svart 1">
        <a:dk1>
          <a:srgbClr val="000000"/>
        </a:dk1>
        <a:lt1>
          <a:srgbClr val="000000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AAAAAA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hanken_template_2017_hanken_2025_4-3_bild_sve.potx" id="{3C5519D2-5BE0-49AC-A875-F92D7167DC65}" vid="{3EAE25F1-FBC0-4912-9A73-20500EA48D59}"/>
    </a:ext>
  </a:extLst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anken Blå 2">
  <a:themeElements>
    <a:clrScheme name="Hanken Blå 2 1">
      <a:dk1>
        <a:srgbClr val="000000"/>
      </a:dk1>
      <a:lt1>
        <a:srgbClr val="527E7C"/>
      </a:lt1>
      <a:dk2>
        <a:srgbClr val="005F79"/>
      </a:dk2>
      <a:lt2>
        <a:srgbClr val="8DA19E"/>
      </a:lt2>
      <a:accent1>
        <a:srgbClr val="E19A8C"/>
      </a:accent1>
      <a:accent2>
        <a:srgbClr val="D64C25"/>
      </a:accent2>
      <a:accent3>
        <a:srgbClr val="B3C0BF"/>
      </a:accent3>
      <a:accent4>
        <a:srgbClr val="000000"/>
      </a:accent4>
      <a:accent5>
        <a:srgbClr val="EECAC5"/>
      </a:accent5>
      <a:accent6>
        <a:srgbClr val="C24420"/>
      </a:accent6>
      <a:hlink>
        <a:srgbClr val="A69E42"/>
      </a:hlink>
      <a:folHlink>
        <a:srgbClr val="5C6C0B"/>
      </a:folHlink>
    </a:clrScheme>
    <a:fontScheme name="Hanken Blå 2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anken Blå 2 1">
        <a:dk1>
          <a:srgbClr val="000000"/>
        </a:dk1>
        <a:lt1>
          <a:srgbClr val="527E7C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B3C0BF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ken Blå 2 2">
        <a:dk1>
          <a:srgbClr val="000000"/>
        </a:dk1>
        <a:lt1>
          <a:srgbClr val="8DA19E"/>
        </a:lt1>
        <a:dk2>
          <a:srgbClr val="005F79"/>
        </a:dk2>
        <a:lt2>
          <a:srgbClr val="527E7C"/>
        </a:lt2>
        <a:accent1>
          <a:srgbClr val="E19A8C"/>
        </a:accent1>
        <a:accent2>
          <a:srgbClr val="D64C25"/>
        </a:accent2>
        <a:accent3>
          <a:srgbClr val="C5CDCC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ken Blå 2 3">
        <a:dk1>
          <a:srgbClr val="000000"/>
        </a:dk1>
        <a:lt1>
          <a:srgbClr val="005F79"/>
        </a:lt1>
        <a:dk2>
          <a:srgbClr val="8DA19E"/>
        </a:dk2>
        <a:lt2>
          <a:srgbClr val="527E7C"/>
        </a:lt2>
        <a:accent1>
          <a:srgbClr val="E19A8C"/>
        </a:accent1>
        <a:accent2>
          <a:srgbClr val="D64C25"/>
        </a:accent2>
        <a:accent3>
          <a:srgbClr val="AAB6BE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ken Blå 2 4">
        <a:dk1>
          <a:srgbClr val="000000"/>
        </a:dk1>
        <a:lt1>
          <a:srgbClr val="E19A8C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D64C25"/>
        </a:accent2>
        <a:accent3>
          <a:srgbClr val="EECAC5"/>
        </a:accent3>
        <a:accent4>
          <a:srgbClr val="000000"/>
        </a:accent4>
        <a:accent5>
          <a:srgbClr val="AAB6BE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ken Blå 2 5">
        <a:dk1>
          <a:srgbClr val="000000"/>
        </a:dk1>
        <a:lt1>
          <a:srgbClr val="D64C25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E8B2AC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ken Blå 2 6">
        <a:dk1>
          <a:srgbClr val="000000"/>
        </a:dk1>
        <a:lt1>
          <a:srgbClr val="A69E42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D0CCB0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D64C25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ken Blå 2 7">
        <a:dk1>
          <a:srgbClr val="000000"/>
        </a:dk1>
        <a:lt1>
          <a:srgbClr val="5C6C0B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B5BAAA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D64C25"/>
        </a:hlink>
        <a:folHlink>
          <a:srgbClr val="A69E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ken Blå 2 8">
        <a:dk1>
          <a:srgbClr val="000000"/>
        </a:dk1>
        <a:lt1>
          <a:srgbClr val="000000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AAAAAA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hanken_template_2017_hanken_2025_4-3_bild_sve.potx" id="{3C5519D2-5BE0-49AC-A875-F92D7167DC65}" vid="{F0A07F98-19B8-4A9D-A1CA-44986B748CA6}"/>
    </a:ext>
  </a:extLst>
</a:theme>
</file>

<file path=ppt/theme/theme3.xml><?xml version="1.0" encoding="utf-8"?>
<a:theme xmlns:a="http://schemas.openxmlformats.org/drawingml/2006/main" name="Hanken Röd 1">
  <a:themeElements>
    <a:clrScheme name="Hanken Röd 1 1">
      <a:dk1>
        <a:srgbClr val="000000"/>
      </a:dk1>
      <a:lt1>
        <a:srgbClr val="527E7C"/>
      </a:lt1>
      <a:dk2>
        <a:srgbClr val="005F79"/>
      </a:dk2>
      <a:lt2>
        <a:srgbClr val="8DA19E"/>
      </a:lt2>
      <a:accent1>
        <a:srgbClr val="E19A8C"/>
      </a:accent1>
      <a:accent2>
        <a:srgbClr val="D64C25"/>
      </a:accent2>
      <a:accent3>
        <a:srgbClr val="B3C0BF"/>
      </a:accent3>
      <a:accent4>
        <a:srgbClr val="000000"/>
      </a:accent4>
      <a:accent5>
        <a:srgbClr val="EECAC5"/>
      </a:accent5>
      <a:accent6>
        <a:srgbClr val="C24420"/>
      </a:accent6>
      <a:hlink>
        <a:srgbClr val="A69E42"/>
      </a:hlink>
      <a:folHlink>
        <a:srgbClr val="5C6C0B"/>
      </a:folHlink>
    </a:clrScheme>
    <a:fontScheme name="Hanken Röd 1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anken Röd 1 1">
        <a:dk1>
          <a:srgbClr val="000000"/>
        </a:dk1>
        <a:lt1>
          <a:srgbClr val="527E7C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B3C0BF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ken Röd 1 2">
        <a:dk1>
          <a:srgbClr val="000000"/>
        </a:dk1>
        <a:lt1>
          <a:srgbClr val="8DA19E"/>
        </a:lt1>
        <a:dk2>
          <a:srgbClr val="005F79"/>
        </a:dk2>
        <a:lt2>
          <a:srgbClr val="527E7C"/>
        </a:lt2>
        <a:accent1>
          <a:srgbClr val="E19A8C"/>
        </a:accent1>
        <a:accent2>
          <a:srgbClr val="D64C25"/>
        </a:accent2>
        <a:accent3>
          <a:srgbClr val="C5CDCC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ken Röd 1 3">
        <a:dk1>
          <a:srgbClr val="000000"/>
        </a:dk1>
        <a:lt1>
          <a:srgbClr val="005F79"/>
        </a:lt1>
        <a:dk2>
          <a:srgbClr val="8DA19E"/>
        </a:dk2>
        <a:lt2>
          <a:srgbClr val="527E7C"/>
        </a:lt2>
        <a:accent1>
          <a:srgbClr val="E19A8C"/>
        </a:accent1>
        <a:accent2>
          <a:srgbClr val="D64C25"/>
        </a:accent2>
        <a:accent3>
          <a:srgbClr val="AAB6BE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ken Röd 1 4">
        <a:dk1>
          <a:srgbClr val="000000"/>
        </a:dk1>
        <a:lt1>
          <a:srgbClr val="E19A8C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D64C25"/>
        </a:accent2>
        <a:accent3>
          <a:srgbClr val="EECAC5"/>
        </a:accent3>
        <a:accent4>
          <a:srgbClr val="000000"/>
        </a:accent4>
        <a:accent5>
          <a:srgbClr val="AAB6BE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ken Röd 1 5">
        <a:dk1>
          <a:srgbClr val="000000"/>
        </a:dk1>
        <a:lt1>
          <a:srgbClr val="D64C25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E8B2AC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ken Röd 1 6">
        <a:dk1>
          <a:srgbClr val="000000"/>
        </a:dk1>
        <a:lt1>
          <a:srgbClr val="A69E42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D0CCB0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D64C25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ken Röd 1 7">
        <a:dk1>
          <a:srgbClr val="000000"/>
        </a:dk1>
        <a:lt1>
          <a:srgbClr val="5C6C0B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B5BAAA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D64C25"/>
        </a:hlink>
        <a:folHlink>
          <a:srgbClr val="A69E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ken Röd 1 8">
        <a:dk1>
          <a:srgbClr val="000000"/>
        </a:dk1>
        <a:lt1>
          <a:srgbClr val="000000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AAAAAA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hanken_template_2017_hanken_2025_4-3_bild_sve.potx" id="{3C5519D2-5BE0-49AC-A875-F92D7167DC65}" vid="{F77B6AE9-776A-4E5E-9754-27B2DB477D51}"/>
    </a:ext>
  </a:extLst>
</a:theme>
</file>

<file path=ppt/theme/theme4.xml><?xml version="1.0" encoding="utf-8"?>
<a:theme xmlns:a="http://schemas.openxmlformats.org/drawingml/2006/main" name="1_Hanken Röd 2">
  <a:themeElements>
    <a:clrScheme name="1_Hanken Röd 2 1">
      <a:dk1>
        <a:srgbClr val="000000"/>
      </a:dk1>
      <a:lt1>
        <a:srgbClr val="527E7C"/>
      </a:lt1>
      <a:dk2>
        <a:srgbClr val="005F79"/>
      </a:dk2>
      <a:lt2>
        <a:srgbClr val="8DA19E"/>
      </a:lt2>
      <a:accent1>
        <a:srgbClr val="E19A8C"/>
      </a:accent1>
      <a:accent2>
        <a:srgbClr val="D64C25"/>
      </a:accent2>
      <a:accent3>
        <a:srgbClr val="B3C0BF"/>
      </a:accent3>
      <a:accent4>
        <a:srgbClr val="000000"/>
      </a:accent4>
      <a:accent5>
        <a:srgbClr val="EECAC5"/>
      </a:accent5>
      <a:accent6>
        <a:srgbClr val="C24420"/>
      </a:accent6>
      <a:hlink>
        <a:srgbClr val="A69E42"/>
      </a:hlink>
      <a:folHlink>
        <a:srgbClr val="5C6C0B"/>
      </a:folHlink>
    </a:clrScheme>
    <a:fontScheme name="1_Hanken Röd 2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Hanken Röd 2 1">
        <a:dk1>
          <a:srgbClr val="000000"/>
        </a:dk1>
        <a:lt1>
          <a:srgbClr val="527E7C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B3C0BF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anken Röd 2 2">
        <a:dk1>
          <a:srgbClr val="000000"/>
        </a:dk1>
        <a:lt1>
          <a:srgbClr val="8DA19E"/>
        </a:lt1>
        <a:dk2>
          <a:srgbClr val="005F79"/>
        </a:dk2>
        <a:lt2>
          <a:srgbClr val="527E7C"/>
        </a:lt2>
        <a:accent1>
          <a:srgbClr val="E19A8C"/>
        </a:accent1>
        <a:accent2>
          <a:srgbClr val="D64C25"/>
        </a:accent2>
        <a:accent3>
          <a:srgbClr val="C5CDCC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anken Röd 2 3">
        <a:dk1>
          <a:srgbClr val="000000"/>
        </a:dk1>
        <a:lt1>
          <a:srgbClr val="005F79"/>
        </a:lt1>
        <a:dk2>
          <a:srgbClr val="8DA19E"/>
        </a:dk2>
        <a:lt2>
          <a:srgbClr val="527E7C"/>
        </a:lt2>
        <a:accent1>
          <a:srgbClr val="E19A8C"/>
        </a:accent1>
        <a:accent2>
          <a:srgbClr val="D64C25"/>
        </a:accent2>
        <a:accent3>
          <a:srgbClr val="AAB6BE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anken Röd 2 4">
        <a:dk1>
          <a:srgbClr val="000000"/>
        </a:dk1>
        <a:lt1>
          <a:srgbClr val="E19A8C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D64C25"/>
        </a:accent2>
        <a:accent3>
          <a:srgbClr val="EECAC5"/>
        </a:accent3>
        <a:accent4>
          <a:srgbClr val="000000"/>
        </a:accent4>
        <a:accent5>
          <a:srgbClr val="AAB6BE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anken Röd 2 5">
        <a:dk1>
          <a:srgbClr val="000000"/>
        </a:dk1>
        <a:lt1>
          <a:srgbClr val="D64C25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E8B2AC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anken Röd 2 6">
        <a:dk1>
          <a:srgbClr val="000000"/>
        </a:dk1>
        <a:lt1>
          <a:srgbClr val="A69E42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D0CCB0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D64C25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anken Röd 2 7">
        <a:dk1>
          <a:srgbClr val="000000"/>
        </a:dk1>
        <a:lt1>
          <a:srgbClr val="5C6C0B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B5BAAA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D64C25"/>
        </a:hlink>
        <a:folHlink>
          <a:srgbClr val="A69E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anken Röd 2 8">
        <a:dk1>
          <a:srgbClr val="000000"/>
        </a:dk1>
        <a:lt1>
          <a:srgbClr val="000000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AAAAAA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hanken_template_2017_hanken_2025_4-3_bild_sve.potx" id="{3C5519D2-5BE0-49AC-A875-F92D7167DC65}" vid="{476A7208-EAE4-4C6D-AAA2-281CA3DDA1F1}"/>
    </a:ext>
  </a:extLst>
</a:theme>
</file>

<file path=ppt/theme/theme5.xml><?xml version="1.0" encoding="utf-8"?>
<a:theme xmlns:a="http://schemas.openxmlformats.org/drawingml/2006/main" name="2_Hanken Blå 1">
  <a:themeElements>
    <a:clrScheme name="2_Hanken Blå 1 1">
      <a:dk1>
        <a:srgbClr val="000000"/>
      </a:dk1>
      <a:lt1>
        <a:srgbClr val="527E7C"/>
      </a:lt1>
      <a:dk2>
        <a:srgbClr val="005F79"/>
      </a:dk2>
      <a:lt2>
        <a:srgbClr val="8DA19E"/>
      </a:lt2>
      <a:accent1>
        <a:srgbClr val="E19A8C"/>
      </a:accent1>
      <a:accent2>
        <a:srgbClr val="D64C25"/>
      </a:accent2>
      <a:accent3>
        <a:srgbClr val="B3C0BF"/>
      </a:accent3>
      <a:accent4>
        <a:srgbClr val="000000"/>
      </a:accent4>
      <a:accent5>
        <a:srgbClr val="EECAC5"/>
      </a:accent5>
      <a:accent6>
        <a:srgbClr val="C24420"/>
      </a:accent6>
      <a:hlink>
        <a:srgbClr val="A69E42"/>
      </a:hlink>
      <a:folHlink>
        <a:srgbClr val="5C6C0B"/>
      </a:folHlink>
    </a:clrScheme>
    <a:fontScheme name="2_Hanken Blå 1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Hanken Blå 1 1">
        <a:dk1>
          <a:srgbClr val="000000"/>
        </a:dk1>
        <a:lt1>
          <a:srgbClr val="527E7C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B3C0BF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Hanken Blå 1 2">
        <a:dk1>
          <a:srgbClr val="000000"/>
        </a:dk1>
        <a:lt1>
          <a:srgbClr val="8DA19E"/>
        </a:lt1>
        <a:dk2>
          <a:srgbClr val="005F79"/>
        </a:dk2>
        <a:lt2>
          <a:srgbClr val="527E7C"/>
        </a:lt2>
        <a:accent1>
          <a:srgbClr val="E19A8C"/>
        </a:accent1>
        <a:accent2>
          <a:srgbClr val="D64C25"/>
        </a:accent2>
        <a:accent3>
          <a:srgbClr val="C5CDCC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Hanken Blå 1 3">
        <a:dk1>
          <a:srgbClr val="000000"/>
        </a:dk1>
        <a:lt1>
          <a:srgbClr val="005F79"/>
        </a:lt1>
        <a:dk2>
          <a:srgbClr val="8DA19E"/>
        </a:dk2>
        <a:lt2>
          <a:srgbClr val="527E7C"/>
        </a:lt2>
        <a:accent1>
          <a:srgbClr val="E19A8C"/>
        </a:accent1>
        <a:accent2>
          <a:srgbClr val="D64C25"/>
        </a:accent2>
        <a:accent3>
          <a:srgbClr val="AAB6BE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Hanken Blå 1 4">
        <a:dk1>
          <a:srgbClr val="000000"/>
        </a:dk1>
        <a:lt1>
          <a:srgbClr val="E19A8C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D64C25"/>
        </a:accent2>
        <a:accent3>
          <a:srgbClr val="EECAC5"/>
        </a:accent3>
        <a:accent4>
          <a:srgbClr val="000000"/>
        </a:accent4>
        <a:accent5>
          <a:srgbClr val="AAB6BE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Hanken Blå 1 5">
        <a:dk1>
          <a:srgbClr val="000000"/>
        </a:dk1>
        <a:lt1>
          <a:srgbClr val="D64C25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E8B2AC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Hanken Blå 1 6">
        <a:dk1>
          <a:srgbClr val="000000"/>
        </a:dk1>
        <a:lt1>
          <a:srgbClr val="A69E42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D0CCB0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D64C25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Hanken Blå 1 7">
        <a:dk1>
          <a:srgbClr val="000000"/>
        </a:dk1>
        <a:lt1>
          <a:srgbClr val="5C6C0B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B5BAAA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D64C25"/>
        </a:hlink>
        <a:folHlink>
          <a:srgbClr val="A69E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Hanken Blå 1 8">
        <a:dk1>
          <a:srgbClr val="000000"/>
        </a:dk1>
        <a:lt1>
          <a:srgbClr val="000000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AAAAAA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hanken_template_2017_hanken_2025_4-3_bild_sve.potx" id="{3C5519D2-5BE0-49AC-A875-F92D7167DC65}" vid="{0C0346DE-CB29-4336-838F-97BCBDAB2E73}"/>
    </a:ext>
  </a:extLst>
</a:theme>
</file>

<file path=ppt/theme/theme6.xml><?xml version="1.0" encoding="utf-8"?>
<a:theme xmlns:a="http://schemas.openxmlformats.org/drawingml/2006/main" name="3_Hanken Blå 3">
  <a:themeElements>
    <a:clrScheme name="3_Hanken Blå 3 1">
      <a:dk1>
        <a:srgbClr val="000000"/>
      </a:dk1>
      <a:lt1>
        <a:srgbClr val="527E7C"/>
      </a:lt1>
      <a:dk2>
        <a:srgbClr val="005F79"/>
      </a:dk2>
      <a:lt2>
        <a:srgbClr val="8DA19E"/>
      </a:lt2>
      <a:accent1>
        <a:srgbClr val="E19A8C"/>
      </a:accent1>
      <a:accent2>
        <a:srgbClr val="D64C25"/>
      </a:accent2>
      <a:accent3>
        <a:srgbClr val="B3C0BF"/>
      </a:accent3>
      <a:accent4>
        <a:srgbClr val="000000"/>
      </a:accent4>
      <a:accent5>
        <a:srgbClr val="EECAC5"/>
      </a:accent5>
      <a:accent6>
        <a:srgbClr val="C24420"/>
      </a:accent6>
      <a:hlink>
        <a:srgbClr val="A69E42"/>
      </a:hlink>
      <a:folHlink>
        <a:srgbClr val="5C6C0B"/>
      </a:folHlink>
    </a:clrScheme>
    <a:fontScheme name="3_Hanken Blå 3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Hanken Blå 3 1">
        <a:dk1>
          <a:srgbClr val="000000"/>
        </a:dk1>
        <a:lt1>
          <a:srgbClr val="527E7C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B3C0BF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Hanken Blå 3 2">
        <a:dk1>
          <a:srgbClr val="000000"/>
        </a:dk1>
        <a:lt1>
          <a:srgbClr val="8DA19E"/>
        </a:lt1>
        <a:dk2>
          <a:srgbClr val="005F79"/>
        </a:dk2>
        <a:lt2>
          <a:srgbClr val="527E7C"/>
        </a:lt2>
        <a:accent1>
          <a:srgbClr val="E19A8C"/>
        </a:accent1>
        <a:accent2>
          <a:srgbClr val="D64C25"/>
        </a:accent2>
        <a:accent3>
          <a:srgbClr val="C5CDCC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Hanken Blå 3 3">
        <a:dk1>
          <a:srgbClr val="000000"/>
        </a:dk1>
        <a:lt1>
          <a:srgbClr val="005F79"/>
        </a:lt1>
        <a:dk2>
          <a:srgbClr val="8DA19E"/>
        </a:dk2>
        <a:lt2>
          <a:srgbClr val="527E7C"/>
        </a:lt2>
        <a:accent1>
          <a:srgbClr val="E19A8C"/>
        </a:accent1>
        <a:accent2>
          <a:srgbClr val="D64C25"/>
        </a:accent2>
        <a:accent3>
          <a:srgbClr val="AAB6BE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Hanken Blå 3 4">
        <a:dk1>
          <a:srgbClr val="000000"/>
        </a:dk1>
        <a:lt1>
          <a:srgbClr val="E19A8C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D64C25"/>
        </a:accent2>
        <a:accent3>
          <a:srgbClr val="EECAC5"/>
        </a:accent3>
        <a:accent4>
          <a:srgbClr val="000000"/>
        </a:accent4>
        <a:accent5>
          <a:srgbClr val="AAB6BE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Hanken Blå 3 5">
        <a:dk1>
          <a:srgbClr val="000000"/>
        </a:dk1>
        <a:lt1>
          <a:srgbClr val="D64C25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E8B2AC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Hanken Blå 3 6">
        <a:dk1>
          <a:srgbClr val="000000"/>
        </a:dk1>
        <a:lt1>
          <a:srgbClr val="A69E42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D0CCB0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D64C25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Hanken Blå 3 7">
        <a:dk1>
          <a:srgbClr val="000000"/>
        </a:dk1>
        <a:lt1>
          <a:srgbClr val="5C6C0B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B5BAAA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D64C25"/>
        </a:hlink>
        <a:folHlink>
          <a:srgbClr val="A69E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Hanken Blå 3 8">
        <a:dk1>
          <a:srgbClr val="000000"/>
        </a:dk1>
        <a:lt1>
          <a:srgbClr val="000000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AAAAAA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hanken_template_2017_hanken_2025_4-3_bild_sve.potx" id="{3C5519D2-5BE0-49AC-A875-F92D7167DC65}" vid="{F094CB48-6A44-43D0-9BFE-DEA97BCE01D2}"/>
    </a:ext>
  </a:extLst>
</a:theme>
</file>

<file path=ppt/theme/theme7.xml><?xml version="1.0" encoding="utf-8"?>
<a:theme xmlns:a="http://schemas.openxmlformats.org/drawingml/2006/main" name="4_Hanken Grön 2">
  <a:themeElements>
    <a:clrScheme name="4_Hanken Grön 2 1">
      <a:dk1>
        <a:srgbClr val="000000"/>
      </a:dk1>
      <a:lt1>
        <a:srgbClr val="527E7C"/>
      </a:lt1>
      <a:dk2>
        <a:srgbClr val="005F79"/>
      </a:dk2>
      <a:lt2>
        <a:srgbClr val="8DA19E"/>
      </a:lt2>
      <a:accent1>
        <a:srgbClr val="E19A8C"/>
      </a:accent1>
      <a:accent2>
        <a:srgbClr val="D64C25"/>
      </a:accent2>
      <a:accent3>
        <a:srgbClr val="B3C0BF"/>
      </a:accent3>
      <a:accent4>
        <a:srgbClr val="000000"/>
      </a:accent4>
      <a:accent5>
        <a:srgbClr val="EECAC5"/>
      </a:accent5>
      <a:accent6>
        <a:srgbClr val="C24420"/>
      </a:accent6>
      <a:hlink>
        <a:srgbClr val="A69E42"/>
      </a:hlink>
      <a:folHlink>
        <a:srgbClr val="5C6C0B"/>
      </a:folHlink>
    </a:clrScheme>
    <a:fontScheme name="4_Hanken Grön 2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Hanken Grön 2 1">
        <a:dk1>
          <a:srgbClr val="000000"/>
        </a:dk1>
        <a:lt1>
          <a:srgbClr val="527E7C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B3C0BF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anken Grön 2 2">
        <a:dk1>
          <a:srgbClr val="000000"/>
        </a:dk1>
        <a:lt1>
          <a:srgbClr val="8DA19E"/>
        </a:lt1>
        <a:dk2>
          <a:srgbClr val="005F79"/>
        </a:dk2>
        <a:lt2>
          <a:srgbClr val="527E7C"/>
        </a:lt2>
        <a:accent1>
          <a:srgbClr val="E19A8C"/>
        </a:accent1>
        <a:accent2>
          <a:srgbClr val="D64C25"/>
        </a:accent2>
        <a:accent3>
          <a:srgbClr val="C5CDCC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anken Grön 2 3">
        <a:dk1>
          <a:srgbClr val="000000"/>
        </a:dk1>
        <a:lt1>
          <a:srgbClr val="005F79"/>
        </a:lt1>
        <a:dk2>
          <a:srgbClr val="8DA19E"/>
        </a:dk2>
        <a:lt2>
          <a:srgbClr val="527E7C"/>
        </a:lt2>
        <a:accent1>
          <a:srgbClr val="E19A8C"/>
        </a:accent1>
        <a:accent2>
          <a:srgbClr val="D64C25"/>
        </a:accent2>
        <a:accent3>
          <a:srgbClr val="AAB6BE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anken Grön 2 4">
        <a:dk1>
          <a:srgbClr val="000000"/>
        </a:dk1>
        <a:lt1>
          <a:srgbClr val="E19A8C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D64C25"/>
        </a:accent2>
        <a:accent3>
          <a:srgbClr val="EECAC5"/>
        </a:accent3>
        <a:accent4>
          <a:srgbClr val="000000"/>
        </a:accent4>
        <a:accent5>
          <a:srgbClr val="AAB6BE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anken Grön 2 5">
        <a:dk1>
          <a:srgbClr val="000000"/>
        </a:dk1>
        <a:lt1>
          <a:srgbClr val="D64C25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E8B2AC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anken Grön 2 6">
        <a:dk1>
          <a:srgbClr val="000000"/>
        </a:dk1>
        <a:lt1>
          <a:srgbClr val="A69E42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D0CCB0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D64C25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anken Grön 2 7">
        <a:dk1>
          <a:srgbClr val="000000"/>
        </a:dk1>
        <a:lt1>
          <a:srgbClr val="5C6C0B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B5BAAA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D64C25"/>
        </a:hlink>
        <a:folHlink>
          <a:srgbClr val="A69E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anken Grön 2 8">
        <a:dk1>
          <a:srgbClr val="000000"/>
        </a:dk1>
        <a:lt1>
          <a:srgbClr val="000000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AAAAAA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hanken_template_2017_hanken_2025_4-3_bild_sve.potx" id="{3C5519D2-5BE0-49AC-A875-F92D7167DC65}" vid="{F2802C75-AD7F-4BC9-B8A9-E17AEBF2DBD8}"/>
    </a:ext>
  </a:extLst>
</a:theme>
</file>

<file path=ppt/theme/theme8.xml><?xml version="1.0" encoding="utf-8"?>
<a:theme xmlns:a="http://schemas.openxmlformats.org/drawingml/2006/main" name="5_Hanken Grön 1">
  <a:themeElements>
    <a:clrScheme name="5_Hanken Grön 1 1">
      <a:dk1>
        <a:srgbClr val="000000"/>
      </a:dk1>
      <a:lt1>
        <a:srgbClr val="527E7C"/>
      </a:lt1>
      <a:dk2>
        <a:srgbClr val="005F79"/>
      </a:dk2>
      <a:lt2>
        <a:srgbClr val="8DA19E"/>
      </a:lt2>
      <a:accent1>
        <a:srgbClr val="E19A8C"/>
      </a:accent1>
      <a:accent2>
        <a:srgbClr val="D64C25"/>
      </a:accent2>
      <a:accent3>
        <a:srgbClr val="B3C0BF"/>
      </a:accent3>
      <a:accent4>
        <a:srgbClr val="000000"/>
      </a:accent4>
      <a:accent5>
        <a:srgbClr val="EECAC5"/>
      </a:accent5>
      <a:accent6>
        <a:srgbClr val="C24420"/>
      </a:accent6>
      <a:hlink>
        <a:srgbClr val="A69E42"/>
      </a:hlink>
      <a:folHlink>
        <a:srgbClr val="5C6C0B"/>
      </a:folHlink>
    </a:clrScheme>
    <a:fontScheme name="5_Hanken Grön 1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Hanken Grön 1 1">
        <a:dk1>
          <a:srgbClr val="000000"/>
        </a:dk1>
        <a:lt1>
          <a:srgbClr val="527E7C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B3C0BF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Hanken Grön 1 2">
        <a:dk1>
          <a:srgbClr val="000000"/>
        </a:dk1>
        <a:lt1>
          <a:srgbClr val="8DA19E"/>
        </a:lt1>
        <a:dk2>
          <a:srgbClr val="005F79"/>
        </a:dk2>
        <a:lt2>
          <a:srgbClr val="527E7C"/>
        </a:lt2>
        <a:accent1>
          <a:srgbClr val="E19A8C"/>
        </a:accent1>
        <a:accent2>
          <a:srgbClr val="D64C25"/>
        </a:accent2>
        <a:accent3>
          <a:srgbClr val="C5CDCC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Hanken Grön 1 3">
        <a:dk1>
          <a:srgbClr val="000000"/>
        </a:dk1>
        <a:lt1>
          <a:srgbClr val="005F79"/>
        </a:lt1>
        <a:dk2>
          <a:srgbClr val="8DA19E"/>
        </a:dk2>
        <a:lt2>
          <a:srgbClr val="527E7C"/>
        </a:lt2>
        <a:accent1>
          <a:srgbClr val="E19A8C"/>
        </a:accent1>
        <a:accent2>
          <a:srgbClr val="D64C25"/>
        </a:accent2>
        <a:accent3>
          <a:srgbClr val="AAB6BE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Hanken Grön 1 4">
        <a:dk1>
          <a:srgbClr val="000000"/>
        </a:dk1>
        <a:lt1>
          <a:srgbClr val="E19A8C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D64C25"/>
        </a:accent2>
        <a:accent3>
          <a:srgbClr val="EECAC5"/>
        </a:accent3>
        <a:accent4>
          <a:srgbClr val="000000"/>
        </a:accent4>
        <a:accent5>
          <a:srgbClr val="AAB6BE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Hanken Grön 1 5">
        <a:dk1>
          <a:srgbClr val="000000"/>
        </a:dk1>
        <a:lt1>
          <a:srgbClr val="D64C25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E8B2AC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Hanken Grön 1 6">
        <a:dk1>
          <a:srgbClr val="000000"/>
        </a:dk1>
        <a:lt1>
          <a:srgbClr val="A69E42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D0CCB0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D64C25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Hanken Grön 1 7">
        <a:dk1>
          <a:srgbClr val="000000"/>
        </a:dk1>
        <a:lt1>
          <a:srgbClr val="5C6C0B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B5BAAA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D64C25"/>
        </a:hlink>
        <a:folHlink>
          <a:srgbClr val="A69E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Hanken Grön 1 8">
        <a:dk1>
          <a:srgbClr val="000000"/>
        </a:dk1>
        <a:lt1>
          <a:srgbClr val="000000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AAAAAA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hanken_template_2017_hanken_2025_4-3_bild_sve.potx" id="{3C5519D2-5BE0-49AC-A875-F92D7167DC65}" vid="{333A3D37-6AC4-4D06-AD61-F72C33276BCB}"/>
    </a:ext>
  </a:extLst>
</a:theme>
</file>

<file path=ppt/theme/theme9.xml><?xml version="1.0" encoding="utf-8"?>
<a:theme xmlns:a="http://schemas.openxmlformats.org/drawingml/2006/main" name="Skrivar vänlig">
  <a:themeElements>
    <a:clrScheme name="Skrivar vänlig 1">
      <a:dk1>
        <a:srgbClr val="000000"/>
      </a:dk1>
      <a:lt1>
        <a:srgbClr val="527E7C"/>
      </a:lt1>
      <a:dk2>
        <a:srgbClr val="005F79"/>
      </a:dk2>
      <a:lt2>
        <a:srgbClr val="8DA19E"/>
      </a:lt2>
      <a:accent1>
        <a:srgbClr val="E19A8C"/>
      </a:accent1>
      <a:accent2>
        <a:srgbClr val="D64C25"/>
      </a:accent2>
      <a:accent3>
        <a:srgbClr val="B3C0BF"/>
      </a:accent3>
      <a:accent4>
        <a:srgbClr val="000000"/>
      </a:accent4>
      <a:accent5>
        <a:srgbClr val="EECAC5"/>
      </a:accent5>
      <a:accent6>
        <a:srgbClr val="C24420"/>
      </a:accent6>
      <a:hlink>
        <a:srgbClr val="A69E42"/>
      </a:hlink>
      <a:folHlink>
        <a:srgbClr val="5C6C0B"/>
      </a:folHlink>
    </a:clrScheme>
    <a:fontScheme name="Skrivar vänlig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krivar vänlig 1">
        <a:dk1>
          <a:srgbClr val="000000"/>
        </a:dk1>
        <a:lt1>
          <a:srgbClr val="527E7C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B3C0BF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krivar vänlig 2">
        <a:dk1>
          <a:srgbClr val="000000"/>
        </a:dk1>
        <a:lt1>
          <a:srgbClr val="8DA19E"/>
        </a:lt1>
        <a:dk2>
          <a:srgbClr val="005F79"/>
        </a:dk2>
        <a:lt2>
          <a:srgbClr val="527E7C"/>
        </a:lt2>
        <a:accent1>
          <a:srgbClr val="E19A8C"/>
        </a:accent1>
        <a:accent2>
          <a:srgbClr val="D64C25"/>
        </a:accent2>
        <a:accent3>
          <a:srgbClr val="C5CDCC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krivar vänlig 3">
        <a:dk1>
          <a:srgbClr val="000000"/>
        </a:dk1>
        <a:lt1>
          <a:srgbClr val="005F79"/>
        </a:lt1>
        <a:dk2>
          <a:srgbClr val="8DA19E"/>
        </a:dk2>
        <a:lt2>
          <a:srgbClr val="527E7C"/>
        </a:lt2>
        <a:accent1>
          <a:srgbClr val="E19A8C"/>
        </a:accent1>
        <a:accent2>
          <a:srgbClr val="D64C25"/>
        </a:accent2>
        <a:accent3>
          <a:srgbClr val="AAB6BE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krivar vänlig 4">
        <a:dk1>
          <a:srgbClr val="000000"/>
        </a:dk1>
        <a:lt1>
          <a:srgbClr val="E19A8C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D64C25"/>
        </a:accent2>
        <a:accent3>
          <a:srgbClr val="EECAC5"/>
        </a:accent3>
        <a:accent4>
          <a:srgbClr val="000000"/>
        </a:accent4>
        <a:accent5>
          <a:srgbClr val="AAB6BE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krivar vänlig 5">
        <a:dk1>
          <a:srgbClr val="000000"/>
        </a:dk1>
        <a:lt1>
          <a:srgbClr val="D64C25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E8B2AC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krivar vänlig 6">
        <a:dk1>
          <a:srgbClr val="000000"/>
        </a:dk1>
        <a:lt1>
          <a:srgbClr val="A69E42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D0CCB0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D64C25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krivar vänlig 7">
        <a:dk1>
          <a:srgbClr val="000000"/>
        </a:dk1>
        <a:lt1>
          <a:srgbClr val="5C6C0B"/>
        </a:lt1>
        <a:dk2>
          <a:srgbClr val="8DA19E"/>
        </a:dk2>
        <a:lt2>
          <a:srgbClr val="527E7C"/>
        </a:lt2>
        <a:accent1>
          <a:srgbClr val="005F79"/>
        </a:accent1>
        <a:accent2>
          <a:srgbClr val="E19A8C"/>
        </a:accent2>
        <a:accent3>
          <a:srgbClr val="B5BAAA"/>
        </a:accent3>
        <a:accent4>
          <a:srgbClr val="000000"/>
        </a:accent4>
        <a:accent5>
          <a:srgbClr val="AAB6BE"/>
        </a:accent5>
        <a:accent6>
          <a:srgbClr val="CC8B7E"/>
        </a:accent6>
        <a:hlink>
          <a:srgbClr val="D64C25"/>
        </a:hlink>
        <a:folHlink>
          <a:srgbClr val="A69E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krivar vänlig 8">
        <a:dk1>
          <a:srgbClr val="000000"/>
        </a:dk1>
        <a:lt1>
          <a:srgbClr val="000000"/>
        </a:lt1>
        <a:dk2>
          <a:srgbClr val="005F79"/>
        </a:dk2>
        <a:lt2>
          <a:srgbClr val="8DA19E"/>
        </a:lt2>
        <a:accent1>
          <a:srgbClr val="E19A8C"/>
        </a:accent1>
        <a:accent2>
          <a:srgbClr val="D64C25"/>
        </a:accent2>
        <a:accent3>
          <a:srgbClr val="AAAAAA"/>
        </a:accent3>
        <a:accent4>
          <a:srgbClr val="000000"/>
        </a:accent4>
        <a:accent5>
          <a:srgbClr val="EECAC5"/>
        </a:accent5>
        <a:accent6>
          <a:srgbClr val="C24420"/>
        </a:accent6>
        <a:hlink>
          <a:srgbClr val="A69E42"/>
        </a:hlink>
        <a:folHlink>
          <a:srgbClr val="5C6C0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hanken_template_2017_hanken_2025_4-3_bild_sve.potx" id="{3C5519D2-5BE0-49AC-A875-F92D7167DC65}" vid="{FE851C4E-BA96-4655-B378-17ED7C33B39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DDFFE807E2AC4EA025387B74608B70" ma:contentTypeVersion="2" ma:contentTypeDescription="Create a new document." ma:contentTypeScope="" ma:versionID="adff80b85a67297b72fd05828b93b1da">
  <xsd:schema xmlns:xsd="http://www.w3.org/2001/XMLSchema" xmlns:xs="http://www.w3.org/2001/XMLSchema" xmlns:p="http://schemas.microsoft.com/office/2006/metadata/properties" xmlns:ns2="740b883a-5bed-42bd-9ac7-5a139b851e90" targetNamespace="http://schemas.microsoft.com/office/2006/metadata/properties" ma:root="true" ma:fieldsID="01e49c2ea0f7aa78076012153adf58a3" ns2:_="">
    <xsd:import namespace="740b883a-5bed-42bd-9ac7-5a139b851e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0b883a-5bed-42bd-9ac7-5a139b851e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2C7B2C0-C5A4-46FF-8FED-417AA3D28C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0b883a-5bed-42bd-9ac7-5a139b851e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F4B04A3-4BC6-4266-A7C0-18164D4E8A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D7814D-262C-46A8-9D8C-9EBF6E94D1D5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740b883a-5bed-42bd-9ac7-5a139b851e90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hanken_template_2017_hanken_2025_med_4-3_bild_sve</Template>
  <TotalTime>49</TotalTime>
  <Words>696</Words>
  <Application>Microsoft Office PowerPoint</Application>
  <PresentationFormat>On-screen Show (4:3)</PresentationFormat>
  <Paragraphs>104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18</vt:i4>
      </vt:variant>
    </vt:vector>
  </HeadingPairs>
  <TitlesOfParts>
    <vt:vector size="31" baseType="lpstr">
      <vt:lpstr>Arial</vt:lpstr>
      <vt:lpstr>Calibri</vt:lpstr>
      <vt:lpstr>Georgia</vt:lpstr>
      <vt:lpstr>Wingdings</vt:lpstr>
      <vt:lpstr>Hanken svart</vt:lpstr>
      <vt:lpstr>Hanken Blå 2</vt:lpstr>
      <vt:lpstr>Hanken Röd 1</vt:lpstr>
      <vt:lpstr>1_Hanken Röd 2</vt:lpstr>
      <vt:lpstr>2_Hanken Blå 1</vt:lpstr>
      <vt:lpstr>3_Hanken Blå 3</vt:lpstr>
      <vt:lpstr>4_Hanken Grön 2</vt:lpstr>
      <vt:lpstr>5_Hanken Grön 1</vt:lpstr>
      <vt:lpstr>Skrivar vänlig</vt:lpstr>
      <vt:lpstr>PowerPoint Presentation</vt:lpstr>
      <vt:lpstr>Exam och mognadsprov med Exam </vt:lpstr>
      <vt:lpstr>E-tentamen med Exam</vt:lpstr>
      <vt:lpstr> basics</vt:lpstr>
      <vt:lpstr>Vad kan man göra?</vt:lpstr>
      <vt:lpstr>Mognadsprovsprocessen i Exam 1/2</vt:lpstr>
      <vt:lpstr>Mognadsprovsprocessen i Exam 2/2</vt:lpstr>
      <vt:lpstr>PowerPoint Presentation</vt:lpstr>
      <vt:lpstr>Meddeladen i mognadsprovsprocessen</vt:lpstr>
      <vt:lpstr> till studenten</vt:lpstr>
      <vt:lpstr> till studenten</vt:lpstr>
      <vt:lpstr> till läraren</vt:lpstr>
      <vt:lpstr> till läraren</vt:lpstr>
      <vt:lpstr>Inget skilt meddelande t språklärare</vt:lpstr>
      <vt:lpstr> läraren</vt:lpstr>
      <vt:lpstr> studenten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Kicka Lindroos</dc:creator>
  <cp:lastModifiedBy>Kicka Lindroos</cp:lastModifiedBy>
  <cp:revision>10</cp:revision>
  <dcterms:created xsi:type="dcterms:W3CDTF">2017-09-06T00:41:46Z</dcterms:created>
  <dcterms:modified xsi:type="dcterms:W3CDTF">2017-09-06T07:40:06Z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0x01010074DDFFE807E2AC4EA025387B74608B70</vt:lpwstr>
  </property>
</Properties>
</file>