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0DDFB4-DEC7-D3D0-C16F-D0BEE5448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i</a:t>
            </a:r>
            <a:r>
              <a:rPr lang="en-GB" dirty="0">
                <a:solidFill>
                  <a:srgbClr val="000000"/>
                </a:solidFill>
              </a:rPr>
              <a:t>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together with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The Double Degree programme includes one semester at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 in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, Sweden and one semester at Hanken in Vaasa,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BB3FA-1581-38A2-5B7B-1786FB6F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3F7B69D-395C-9F4D-5BB3-8628F0648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0" y="4351663"/>
            <a:ext cx="3171270" cy="12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29,3 M€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214,7 M€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(60)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2 910 students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2 778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132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18 %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317 employees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German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</a:t>
            </a:r>
            <a:r>
              <a:rPr lang="en-GB" sz="1600"/>
              <a:t>) </a:t>
            </a:r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867e5a5-5a72-4279-b3fe-d5c726f7d865"/>
    <ds:schemaRef ds:uri="e5632ad3-7c0f-488d-a5e8-26b18da0eb7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1074</Words>
  <Application>Microsoft Office PowerPoint</Application>
  <PresentationFormat>Widescreen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MASTER’S DOUBLE DEGREE PROGRAMME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29</cp:revision>
  <dcterms:created xsi:type="dcterms:W3CDTF">2024-06-13T10:11:02Z</dcterms:created>
  <dcterms:modified xsi:type="dcterms:W3CDTF">2026-04-22T10:35:00Z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